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Corben"/>
      <p:regular r:id="rId19"/>
      <p:bold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3">
          <p15:clr>
            <a:srgbClr val="A4A3A4"/>
          </p15:clr>
        </p15:guide>
        <p15:guide id="2" orient="horz" pos="806">
          <p15:clr>
            <a:srgbClr val="A4A3A4"/>
          </p15:clr>
        </p15:guide>
        <p15:guide id="3" pos="373">
          <p15:clr>
            <a:srgbClr val="A4A3A4"/>
          </p15:clr>
        </p15:guide>
        <p15:guide id="4" pos="5404">
          <p15:clr>
            <a:srgbClr val="A4A3A4"/>
          </p15:clr>
        </p15:guide>
        <p15:guide id="5" pos="466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5" roundtripDataSignature="AMtx7miCScCY9RCDcQqjv5rz2PDIELIh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3" orient="horz"/>
        <p:guide pos="806" orient="horz"/>
        <p:guide pos="373"/>
        <p:guide pos="5404"/>
        <p:guide pos="466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Corben-bold.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rben-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 name="Google Shape;7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000000"/>
                </a:solidFill>
                <a:highlight>
                  <a:srgbClr val="FFFFFF"/>
                </a:highlight>
                <a:latin typeface="Arial"/>
                <a:ea typeface="Arial"/>
                <a:cs typeface="Arial"/>
                <a:sym typeface="Arial"/>
              </a:rPr>
              <a:t>PLEASE NOTE: This seven-step framework is adapted from © Case Studies on Diversity and Social Justice Education by Paul C. Gorski and Seema G. Pothini, 2018.</a:t>
            </a:r>
            <a:endParaRPr/>
          </a:p>
          <a:p>
            <a:pPr indent="0" lvl="0" marL="0" rtl="0" algn="l">
              <a:lnSpc>
                <a:spcPct val="100000"/>
              </a:lnSpc>
              <a:spcBef>
                <a:spcPts val="0"/>
              </a:spcBef>
              <a:spcAft>
                <a:spcPts val="0"/>
              </a:spcAft>
              <a:buSzPts val="1400"/>
              <a:buNone/>
            </a:pPr>
            <a:r>
              <a:t/>
            </a:r>
            <a:endParaRPr/>
          </a:p>
        </p:txBody>
      </p:sp>
      <p:sp>
        <p:nvSpPr>
          <p:cNvPr id="79" name="Google Shape;7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b="0" lang="en-US"/>
              <a:t>: Talk with your group about how the common themes found in Tatum’s article and The House We Live In are also found in your school.</a:t>
            </a:r>
            <a:endParaRPr b="1"/>
          </a:p>
        </p:txBody>
      </p:sp>
      <p:sp>
        <p:nvSpPr>
          <p:cNvPr id="166" name="Google Shape;16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4F4F2"/>
              </a:buClr>
              <a:buSzPts val="1200"/>
              <a:buFont typeface="Arial"/>
              <a:buNone/>
            </a:pPr>
            <a:r>
              <a:rPr b="1" lang="en-US">
                <a:solidFill>
                  <a:srgbClr val="F4F4F2"/>
                </a:solidFill>
              </a:rPr>
              <a:t>Facilitator Notes: </a:t>
            </a:r>
            <a:r>
              <a:rPr b="0" lang="en-US">
                <a:solidFill>
                  <a:srgbClr val="F4F4F2"/>
                </a:solidFill>
              </a:rPr>
              <a:t>Spend time as a team thinking about what historical implications of race have influenced your school culture. What cultural expectations do you have that support, negate, or counteract the community’s perception of ourselves? Brainstorm and share.   </a:t>
            </a:r>
            <a:endParaRPr/>
          </a:p>
          <a:p>
            <a:pPr indent="0" lvl="0" marL="0" rtl="0" algn="l">
              <a:lnSpc>
                <a:spcPct val="100000"/>
              </a:lnSpc>
              <a:spcBef>
                <a:spcPts val="360"/>
              </a:spcBef>
              <a:spcAft>
                <a:spcPts val="0"/>
              </a:spcAft>
              <a:buClr>
                <a:schemeClr val="dk1"/>
              </a:buClr>
              <a:buSzPts val="1200"/>
              <a:buFont typeface="Arial"/>
              <a:buNone/>
            </a:pPr>
            <a:r>
              <a:t/>
            </a:r>
            <a:endParaRPr b="0">
              <a:solidFill>
                <a:srgbClr val="F4F4F2"/>
              </a:solidFill>
            </a:endParaRPr>
          </a:p>
          <a:p>
            <a:pPr indent="0" lvl="0" marL="0" rtl="0" algn="l">
              <a:lnSpc>
                <a:spcPct val="100000"/>
              </a:lnSpc>
              <a:spcBef>
                <a:spcPts val="360"/>
              </a:spcBef>
              <a:spcAft>
                <a:spcPts val="0"/>
              </a:spcAft>
              <a:buClr>
                <a:srgbClr val="F4F4F2"/>
              </a:buClr>
              <a:buSzPts val="1200"/>
              <a:buFont typeface="Arial"/>
              <a:buNone/>
            </a:pPr>
            <a:r>
              <a:rPr b="0" lang="en-US">
                <a:solidFill>
                  <a:srgbClr val="F4F4F2"/>
                </a:solidFill>
              </a:rPr>
              <a:t>Some examples might include: </a:t>
            </a:r>
            <a:endParaRPr/>
          </a:p>
          <a:p>
            <a:pPr indent="0" lvl="0" marL="0" rtl="0" algn="l">
              <a:lnSpc>
                <a:spcPct val="100000"/>
              </a:lnSpc>
              <a:spcBef>
                <a:spcPts val="360"/>
              </a:spcBef>
              <a:spcAft>
                <a:spcPts val="0"/>
              </a:spcAft>
              <a:buClr>
                <a:srgbClr val="F4F4F2"/>
              </a:buClr>
              <a:buSzPts val="1200"/>
              <a:buFont typeface="Calibri"/>
              <a:buNone/>
            </a:pPr>
            <a:r>
              <a:rPr b="0" lang="en-US">
                <a:solidFill>
                  <a:srgbClr val="F4F4F2"/>
                </a:solidFill>
              </a:rPr>
              <a:t>- Housing lines</a:t>
            </a:r>
            <a:endParaRPr/>
          </a:p>
          <a:p>
            <a:pPr indent="0" lvl="0" marL="0" rtl="0" algn="l">
              <a:lnSpc>
                <a:spcPct val="100000"/>
              </a:lnSpc>
              <a:spcBef>
                <a:spcPts val="360"/>
              </a:spcBef>
              <a:spcAft>
                <a:spcPts val="0"/>
              </a:spcAft>
              <a:buClr>
                <a:srgbClr val="F4F4F2"/>
              </a:buClr>
              <a:buSzPts val="1200"/>
              <a:buFont typeface="Calibri"/>
              <a:buNone/>
            </a:pPr>
            <a:r>
              <a:rPr b="0" lang="en-US">
                <a:solidFill>
                  <a:srgbClr val="F4F4F2"/>
                </a:solidFill>
              </a:rPr>
              <a:t>- Income</a:t>
            </a:r>
            <a:endParaRPr/>
          </a:p>
          <a:p>
            <a:pPr indent="0" lvl="0" marL="0" rtl="0" algn="l">
              <a:lnSpc>
                <a:spcPct val="100000"/>
              </a:lnSpc>
              <a:spcBef>
                <a:spcPts val="360"/>
              </a:spcBef>
              <a:spcAft>
                <a:spcPts val="0"/>
              </a:spcAft>
              <a:buClr>
                <a:srgbClr val="F4F4F2"/>
              </a:buClr>
              <a:buSzPts val="1200"/>
              <a:buFont typeface="Calibri"/>
              <a:buNone/>
            </a:pPr>
            <a:r>
              <a:rPr b="0" lang="en-US">
                <a:solidFill>
                  <a:srgbClr val="F4F4F2"/>
                </a:solidFill>
              </a:rPr>
              <a:t>- Graduation rates</a:t>
            </a:r>
            <a:endParaRPr/>
          </a:p>
          <a:p>
            <a:pPr indent="0" lvl="0" marL="0" rtl="0" algn="l">
              <a:lnSpc>
                <a:spcPct val="100000"/>
              </a:lnSpc>
              <a:spcBef>
                <a:spcPts val="360"/>
              </a:spcBef>
              <a:spcAft>
                <a:spcPts val="0"/>
              </a:spcAft>
              <a:buClr>
                <a:srgbClr val="F4F4F2"/>
              </a:buClr>
              <a:buSzPts val="1200"/>
              <a:buFont typeface="Calibri"/>
              <a:buNone/>
            </a:pPr>
            <a:r>
              <a:rPr b="0" lang="en-US">
                <a:solidFill>
                  <a:srgbClr val="F4F4F2"/>
                </a:solidFill>
              </a:rPr>
              <a:t>- Matriculation rates</a:t>
            </a:r>
            <a:endParaRPr/>
          </a:p>
          <a:p>
            <a:pPr indent="0" lvl="0" marL="0" rtl="0" algn="l">
              <a:lnSpc>
                <a:spcPct val="100000"/>
              </a:lnSpc>
              <a:spcBef>
                <a:spcPts val="360"/>
              </a:spcBef>
              <a:spcAft>
                <a:spcPts val="0"/>
              </a:spcAft>
              <a:buClr>
                <a:srgbClr val="F4F4F2"/>
              </a:buClr>
              <a:buSzPts val="1200"/>
              <a:buFont typeface="Calibri"/>
              <a:buNone/>
            </a:pPr>
            <a:r>
              <a:rPr b="0" lang="en-US">
                <a:solidFill>
                  <a:srgbClr val="F4F4F2"/>
                </a:solidFill>
              </a:rPr>
              <a:t>- Efficacy image </a:t>
            </a:r>
            <a:endParaRPr/>
          </a:p>
          <a:p>
            <a:pPr indent="0" lvl="0" marL="0" rtl="0" algn="l">
              <a:lnSpc>
                <a:spcPct val="100000"/>
              </a:lnSpc>
              <a:spcBef>
                <a:spcPts val="0"/>
              </a:spcBef>
              <a:spcAft>
                <a:spcPts val="0"/>
              </a:spcAft>
              <a:buSzPts val="1400"/>
              <a:buNone/>
            </a:pPr>
            <a:r>
              <a:t/>
            </a:r>
            <a:endParaRPr b="0"/>
          </a:p>
        </p:txBody>
      </p:sp>
      <p:sp>
        <p:nvSpPr>
          <p:cNvPr id="174" name="Google Shape;17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Facilitator Notes</a:t>
            </a:r>
            <a:r>
              <a:rPr lang="en-US" sz="1200"/>
              <a:t>: Looking ahead at the next session</a:t>
            </a:r>
            <a:endParaRPr/>
          </a:p>
        </p:txBody>
      </p:sp>
      <p:sp>
        <p:nvSpPr>
          <p:cNvPr id="182" name="Google Shape;18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Facilitator Notes: </a:t>
            </a:r>
            <a:r>
              <a:rPr b="0" lang="en-US" sz="1200"/>
              <a:t>Thank all of the participants for being open and vulnerable during the discussion today.</a:t>
            </a:r>
            <a:endParaRPr/>
          </a:p>
        </p:txBody>
      </p:sp>
      <p:sp>
        <p:nvSpPr>
          <p:cNvPr id="192" name="Google Shape;19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Ask the group to read this silently and reflect on it before beginning.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Source: </a:t>
            </a:r>
            <a:r>
              <a:rPr b="0" lang="en-US"/>
              <a:t>This quote was pulled from “Teaching While White” </a:t>
            </a:r>
            <a:r>
              <a:rPr lang="en-US"/>
              <a:t>http://www.tolerance.org/blog/teaching-while-white</a:t>
            </a:r>
            <a:endParaRPr/>
          </a:p>
          <a:p>
            <a:pPr indent="0" lvl="0" marL="0" rtl="0" algn="l">
              <a:lnSpc>
                <a:spcPct val="100000"/>
              </a:lnSpc>
              <a:spcBef>
                <a:spcPts val="0"/>
              </a:spcBef>
              <a:spcAft>
                <a:spcPts val="0"/>
              </a:spcAft>
              <a:buClr>
                <a:schemeClr val="dk1"/>
              </a:buClr>
              <a:buSzPts val="1200"/>
              <a:buFont typeface="Calibri"/>
              <a:buNone/>
            </a:pPr>
            <a:r>
              <a:t/>
            </a:r>
            <a:endParaRPr b="1"/>
          </a:p>
        </p:txBody>
      </p:sp>
      <p:sp>
        <p:nvSpPr>
          <p:cNvPr id="90" name="Google Shape;9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It is very important to carefully set up this conversation and have group norms that the group creates or agrees to. Here are some suggested norms.</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This slide is set aside for you to annotate the bias conversation. It is helpful to include any relevant data or notes that you have about your school. This is simply a framing slide and should require no more than 5 mins.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t>Facilitator Notes:</a:t>
            </a:r>
            <a:r>
              <a:rPr lang="en-US"/>
              <a:t> </a:t>
            </a:r>
            <a:endParaRPr>
              <a:solidFill>
                <a:srgbClr val="09081B"/>
              </a:solidFill>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endParaRPr b="0"/>
          </a:p>
          <a:p>
            <a:pPr indent="0" lvl="0" marL="0" rtl="0" algn="l">
              <a:lnSpc>
                <a:spcPct val="100000"/>
              </a:lnSpc>
              <a:spcBef>
                <a:spcPts val="360"/>
              </a:spcBef>
              <a:spcAft>
                <a:spcPts val="0"/>
              </a:spcAft>
              <a:buSzPts val="1400"/>
              <a:buNone/>
            </a:pPr>
            <a:r>
              <a:rPr lang="en-US"/>
              <a:t>- Partner A has 15 seconds to think about the question “How might a teacher’s racial consciousness influence teaching and learning?”</a:t>
            </a:r>
            <a:endParaRPr/>
          </a:p>
          <a:p>
            <a:pPr indent="0" lvl="0" marL="0" rtl="0" algn="l">
              <a:lnSpc>
                <a:spcPct val="100000"/>
              </a:lnSpc>
              <a:spcBef>
                <a:spcPts val="360"/>
              </a:spcBef>
              <a:spcAft>
                <a:spcPts val="0"/>
              </a:spcAft>
              <a:buClr>
                <a:schemeClr val="dk1"/>
              </a:buClr>
              <a:buSzPts val="1200"/>
              <a:buFont typeface="Calibri"/>
              <a:buNone/>
            </a:pPr>
            <a:r>
              <a:rPr lang="en-US"/>
              <a:t>- Partner A shares with Partner B for 45 seconds. Partner B only listens.</a:t>
            </a:r>
            <a:endParaRPr/>
          </a:p>
          <a:p>
            <a:pPr indent="-171450" lvl="0" marL="171450" rtl="0" algn="l">
              <a:lnSpc>
                <a:spcPct val="100000"/>
              </a:lnSpc>
              <a:spcBef>
                <a:spcPts val="360"/>
              </a:spcBef>
              <a:spcAft>
                <a:spcPts val="0"/>
              </a:spcAft>
              <a:buClr>
                <a:schemeClr val="dk1"/>
              </a:buClr>
              <a:buSzPts val="1200"/>
              <a:buFont typeface="Calibri"/>
              <a:buChar char="-"/>
            </a:pPr>
            <a:r>
              <a:rPr lang="en-US"/>
              <a:t>Partner B has 15 seconds to think about what Partner A has said.</a:t>
            </a:r>
            <a:endParaRPr/>
          </a:p>
          <a:p>
            <a:pPr indent="-171450" lvl="0" marL="171450" rtl="0" algn="l">
              <a:lnSpc>
                <a:spcPct val="100000"/>
              </a:lnSpc>
              <a:spcBef>
                <a:spcPts val="360"/>
              </a:spcBef>
              <a:spcAft>
                <a:spcPts val="0"/>
              </a:spcAft>
              <a:buClr>
                <a:schemeClr val="dk1"/>
              </a:buClr>
              <a:buSzPts val="1200"/>
              <a:buFont typeface="Calibri"/>
              <a:buChar char="-"/>
            </a:pPr>
            <a:r>
              <a:rPr lang="en-US"/>
              <a:t>Partner B takes 15 seconds to paraphrase what Partner A has said.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“I can’t understand the student’s racial predicament until I have become aware of my own racial predicament and the racial lens through which I look at the student.” -Glenn Singleton</a:t>
            </a:r>
            <a:endParaRPr/>
          </a:p>
        </p:txBody>
      </p:sp>
      <p:sp>
        <p:nvSpPr>
          <p:cNvPr id="127" name="Google Shape;12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Notes:</a:t>
            </a:r>
            <a:r>
              <a:rPr lang="en-US"/>
              <a:t> Visit this link and watch this video with your group: https://fod.infobase.com/OnDemandEmbed.aspx?Token=49736&amp;aid=18596&amp;Plt=FOD&amp;loid=0&amp;w=640&amp;h=480&amp;ref</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If time allows, consider using this resource as additional support: http://www.pbs.org/race/000_General/000_00-Home.htm</a:t>
            </a:r>
            <a:endParaRPr/>
          </a:p>
        </p:txBody>
      </p:sp>
      <p:sp>
        <p:nvSpPr>
          <p:cNvPr id="136" name="Google Shape;13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Facilitator Notes:</a:t>
            </a:r>
            <a:r>
              <a:rPr lang="en-US"/>
              <a:t> In quads, have the group meet to talk about the following questions above. Have the whole group share-out at the end of the conversation.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US">
                <a:solidFill>
                  <a:srgbClr val="09081B"/>
                </a:solidFill>
              </a:rPr>
              <a:t>Facilitator Notes: </a:t>
            </a:r>
            <a:r>
              <a:rPr lang="en-US">
                <a:solidFill>
                  <a:srgbClr val="09081B"/>
                </a:solidFill>
              </a:rPr>
              <a:t>Ask the group to determine what they learned in each resource and what common themes they found in both of them.</a:t>
            </a:r>
            <a:endParaRPr>
              <a:solidFill>
                <a:srgbClr val="09081B"/>
              </a:solidFill>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6" name="Shape 16"/>
        <p:cNvGrpSpPr/>
        <p:nvPr/>
      </p:nvGrpSpPr>
      <p:grpSpPr>
        <a:xfrm>
          <a:off x="0" y="0"/>
          <a:ext cx="0" cy="0"/>
          <a:chOff x="0" y="0"/>
          <a:chExt cx="0" cy="0"/>
        </a:xfrm>
      </p:grpSpPr>
      <p:sp>
        <p:nvSpPr>
          <p:cNvPr id="17" name="Google Shape;17;p15"/>
          <p:cNvSpPr/>
          <p:nvPr>
            <p:ph idx="2" type="pic"/>
          </p:nvPr>
        </p:nvSpPr>
        <p:spPr>
          <a:xfrm>
            <a:off x="0" y="0"/>
            <a:ext cx="9144000" cy="6187312"/>
          </a:xfrm>
          <a:prstGeom prst="rect">
            <a:avLst/>
          </a:prstGeom>
          <a:noFill/>
          <a:ln>
            <a:noFill/>
          </a:ln>
        </p:spPr>
      </p:sp>
      <p:sp>
        <p:nvSpPr>
          <p:cNvPr id="18" name="Google Shape;18;p15"/>
          <p:cNvSpPr txBox="1"/>
          <p:nvPr>
            <p:ph idx="1" type="body"/>
          </p:nvPr>
        </p:nvSpPr>
        <p:spPr>
          <a:xfrm>
            <a:off x="457200" y="2906713"/>
            <a:ext cx="8229600" cy="15001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rgbClr val="8F8F8F"/>
              </a:buClr>
              <a:buSzPts val="2000"/>
              <a:buNone/>
              <a:defRPr sz="2000">
                <a:solidFill>
                  <a:srgbClr val="8F8F8F"/>
                </a:solidFill>
                <a:latin typeface="Calibri"/>
                <a:ea typeface="Calibri"/>
                <a:cs typeface="Calibri"/>
                <a:sym typeface="Calibri"/>
              </a:defRPr>
            </a:lvl1pPr>
            <a:lvl2pPr indent="-228600" lvl="1" marL="914400" algn="l">
              <a:lnSpc>
                <a:spcPct val="100000"/>
              </a:lnSpc>
              <a:spcBef>
                <a:spcPts val="360"/>
              </a:spcBef>
              <a:spcAft>
                <a:spcPts val="0"/>
              </a:spcAft>
              <a:buClr>
                <a:srgbClr val="8F8F8F"/>
              </a:buClr>
              <a:buSzPts val="1800"/>
              <a:buNone/>
              <a:defRPr sz="1800">
                <a:solidFill>
                  <a:srgbClr val="8F8F8F"/>
                </a:solidFill>
              </a:defRPr>
            </a:lvl2pPr>
            <a:lvl3pPr indent="-228600" lvl="2" marL="1371600" algn="l">
              <a:lnSpc>
                <a:spcPct val="100000"/>
              </a:lnSpc>
              <a:spcBef>
                <a:spcPts val="320"/>
              </a:spcBef>
              <a:spcAft>
                <a:spcPts val="0"/>
              </a:spcAft>
              <a:buClr>
                <a:srgbClr val="8F8F8F"/>
              </a:buClr>
              <a:buSzPts val="1600"/>
              <a:buNone/>
              <a:defRPr sz="1600">
                <a:solidFill>
                  <a:srgbClr val="8F8F8F"/>
                </a:solidFill>
              </a:defRPr>
            </a:lvl3pPr>
            <a:lvl4pPr indent="-228600" lvl="3" marL="1828800" algn="l">
              <a:lnSpc>
                <a:spcPct val="100000"/>
              </a:lnSpc>
              <a:spcBef>
                <a:spcPts val="280"/>
              </a:spcBef>
              <a:spcAft>
                <a:spcPts val="0"/>
              </a:spcAft>
              <a:buClr>
                <a:srgbClr val="8F8F8F"/>
              </a:buClr>
              <a:buSzPts val="1400"/>
              <a:buNone/>
              <a:defRPr sz="1400">
                <a:solidFill>
                  <a:srgbClr val="8F8F8F"/>
                </a:solidFill>
              </a:defRPr>
            </a:lvl4pPr>
            <a:lvl5pPr indent="-228600" lvl="4" marL="2286000" algn="l">
              <a:lnSpc>
                <a:spcPct val="100000"/>
              </a:lnSpc>
              <a:spcBef>
                <a:spcPts val="280"/>
              </a:spcBef>
              <a:spcAft>
                <a:spcPts val="0"/>
              </a:spcAft>
              <a:buClr>
                <a:srgbClr val="8F8F8F"/>
              </a:buClr>
              <a:buSzPts val="1400"/>
              <a:buNone/>
              <a:defRPr sz="1400">
                <a:solidFill>
                  <a:srgbClr val="8F8F8F"/>
                </a:solidFill>
              </a:defRPr>
            </a:lvl5pPr>
            <a:lvl6pPr indent="-228600" lvl="5" marL="2743200" algn="l">
              <a:lnSpc>
                <a:spcPct val="100000"/>
              </a:lnSpc>
              <a:spcBef>
                <a:spcPts val="280"/>
              </a:spcBef>
              <a:spcAft>
                <a:spcPts val="0"/>
              </a:spcAft>
              <a:buClr>
                <a:srgbClr val="8F8F8F"/>
              </a:buClr>
              <a:buSzPts val="1400"/>
              <a:buNone/>
              <a:defRPr sz="1400">
                <a:solidFill>
                  <a:srgbClr val="8F8F8F"/>
                </a:solidFill>
              </a:defRPr>
            </a:lvl6pPr>
            <a:lvl7pPr indent="-228600" lvl="6" marL="3200400" algn="l">
              <a:lnSpc>
                <a:spcPct val="100000"/>
              </a:lnSpc>
              <a:spcBef>
                <a:spcPts val="280"/>
              </a:spcBef>
              <a:spcAft>
                <a:spcPts val="0"/>
              </a:spcAft>
              <a:buClr>
                <a:srgbClr val="8F8F8F"/>
              </a:buClr>
              <a:buSzPts val="1400"/>
              <a:buNone/>
              <a:defRPr sz="1400">
                <a:solidFill>
                  <a:srgbClr val="8F8F8F"/>
                </a:solidFill>
              </a:defRPr>
            </a:lvl7pPr>
            <a:lvl8pPr indent="-228600" lvl="7" marL="3657600" algn="l">
              <a:lnSpc>
                <a:spcPct val="100000"/>
              </a:lnSpc>
              <a:spcBef>
                <a:spcPts val="280"/>
              </a:spcBef>
              <a:spcAft>
                <a:spcPts val="0"/>
              </a:spcAft>
              <a:buClr>
                <a:srgbClr val="8F8F8F"/>
              </a:buClr>
              <a:buSzPts val="1400"/>
              <a:buNone/>
              <a:defRPr sz="1400">
                <a:solidFill>
                  <a:srgbClr val="8F8F8F"/>
                </a:solidFill>
              </a:defRPr>
            </a:lvl8pPr>
            <a:lvl9pPr indent="-228600" lvl="8" marL="4114800" algn="l">
              <a:lnSpc>
                <a:spcPct val="100000"/>
              </a:lnSpc>
              <a:spcBef>
                <a:spcPts val="280"/>
              </a:spcBef>
              <a:spcAft>
                <a:spcPts val="0"/>
              </a:spcAft>
              <a:buClr>
                <a:srgbClr val="8F8F8F"/>
              </a:buClr>
              <a:buSzPts val="1400"/>
              <a:buNone/>
              <a:defRPr sz="1400">
                <a:solidFill>
                  <a:srgbClr val="8F8F8F"/>
                </a:solidFill>
              </a:defRPr>
            </a:lvl9pPr>
          </a:lstStyle>
          <a:p/>
        </p:txBody>
      </p:sp>
      <p:sp>
        <p:nvSpPr>
          <p:cNvPr id="19" name="Google Shape;19;p15"/>
          <p:cNvSpPr txBox="1"/>
          <p:nvPr>
            <p:ph type="title"/>
          </p:nvPr>
        </p:nvSpPr>
        <p:spPr>
          <a:xfrm>
            <a:off x="457200" y="4515668"/>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
        <p:nvSpPr>
          <p:cNvPr id="54" name="Google Shape;54;p24"/>
          <p:cNvSpPr txBox="1"/>
          <p:nvPr>
            <p:ph type="title"/>
          </p:nvPr>
        </p:nvSpPr>
        <p:spPr>
          <a:xfrm>
            <a:off x="457206" y="1000606"/>
            <a:ext cx="4122497" cy="4356484"/>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rgbClr val="FD850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 type="body"/>
          </p:nvPr>
        </p:nvSpPr>
        <p:spPr>
          <a:xfrm>
            <a:off x="4687888" y="1000126"/>
            <a:ext cx="3998912" cy="40072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20"/>
              </a:spcBef>
              <a:spcAft>
                <a:spcPts val="0"/>
              </a:spcAft>
              <a:buClr>
                <a:srgbClr val="09081B"/>
              </a:buClr>
              <a:buSzPts val="1600"/>
              <a:buFont typeface="Calibri"/>
              <a:buNone/>
              <a:defRPr sz="1600"/>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6" name="Google Shape;56;p24"/>
          <p:cNvSpPr/>
          <p:nvPr>
            <p:ph idx="2" type="chart"/>
          </p:nvPr>
        </p:nvSpPr>
        <p:spPr>
          <a:xfrm>
            <a:off x="4687888" y="3163900"/>
            <a:ext cx="3998912" cy="2193925"/>
          </a:xfrm>
          <a:prstGeom prst="rect">
            <a:avLst/>
          </a:prstGeom>
          <a:noFill/>
          <a:ln>
            <a:noFill/>
          </a:ln>
        </p:spPr>
        <p:txBody>
          <a:bodyPr anchorCtr="0" anchor="t" bIns="0" lIns="0" spcFirstLastPara="1" rIns="0" wrap="square" tIns="0">
            <a:normAutofit/>
          </a:bodyPr>
          <a:lstStyle>
            <a:lvl1pPr lvl="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lvl="1"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lvl="2"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lvl="3"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lvl="4"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24"/>
          <p:cNvSpPr txBox="1"/>
          <p:nvPr>
            <p:ph idx="3" type="body"/>
          </p:nvPr>
        </p:nvSpPr>
        <p:spPr>
          <a:xfrm>
            <a:off x="4687888" y="1485912"/>
            <a:ext cx="3998912" cy="15779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24"/>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24"/>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0" name="Shape 60"/>
        <p:cNvGrpSpPr/>
        <p:nvPr/>
      </p:nvGrpSpPr>
      <p:grpSpPr>
        <a:xfrm>
          <a:off x="0" y="0"/>
          <a:ext cx="0" cy="0"/>
          <a:chOff x="0" y="0"/>
          <a:chExt cx="0" cy="0"/>
        </a:xfrm>
      </p:grpSpPr>
      <p:sp>
        <p:nvSpPr>
          <p:cNvPr id="61" name="Google Shape;61;p25"/>
          <p:cNvSpPr/>
          <p:nvPr>
            <p:ph idx="2" type="pic"/>
          </p:nvPr>
        </p:nvSpPr>
        <p:spPr>
          <a:xfrm>
            <a:off x="4749800" y="1667932"/>
            <a:ext cx="3856038" cy="3689157"/>
          </a:xfrm>
          <a:prstGeom prst="rect">
            <a:avLst/>
          </a:prstGeom>
          <a:noFill/>
          <a:ln>
            <a:noFill/>
          </a:ln>
        </p:spPr>
      </p:sp>
      <p:sp>
        <p:nvSpPr>
          <p:cNvPr id="62" name="Google Shape;62;p25"/>
          <p:cNvSpPr txBox="1"/>
          <p:nvPr>
            <p:ph idx="1" type="body"/>
          </p:nvPr>
        </p:nvSpPr>
        <p:spPr>
          <a:xfrm>
            <a:off x="457206" y="1664228"/>
            <a:ext cx="3914777" cy="3692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3" name="Google Shape;63;p25"/>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6" name="Shape 66"/>
        <p:cNvGrpSpPr/>
        <p:nvPr/>
      </p:nvGrpSpPr>
      <p:grpSpPr>
        <a:xfrm>
          <a:off x="0" y="0"/>
          <a:ext cx="0" cy="0"/>
          <a:chOff x="0" y="0"/>
          <a:chExt cx="0" cy="0"/>
        </a:xfrm>
      </p:grpSpPr>
      <p:sp>
        <p:nvSpPr>
          <p:cNvPr id="67" name="Google Shape;67;p26"/>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 type="body"/>
          </p:nvPr>
        </p:nvSpPr>
        <p:spPr>
          <a:xfrm>
            <a:off x="457200" y="2032000"/>
            <a:ext cx="8229600" cy="373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20"/>
              </a:spcBef>
              <a:spcAft>
                <a:spcPts val="0"/>
              </a:spcAft>
              <a:buClr>
                <a:srgbClr val="09081B"/>
              </a:buClr>
              <a:buSzPts val="1600"/>
              <a:buNone/>
              <a:defRPr>
                <a:latin typeface="Calibri"/>
                <a:ea typeface="Calibri"/>
                <a:cs typeface="Calibri"/>
                <a:sym typeface="Calibri"/>
              </a:defRPr>
            </a:lvl1pPr>
            <a:lvl2pPr indent="-228600" lvl="1" marL="914400" algn="l">
              <a:lnSpc>
                <a:spcPct val="100000"/>
              </a:lnSpc>
              <a:spcBef>
                <a:spcPts val="320"/>
              </a:spcBef>
              <a:spcAft>
                <a:spcPts val="0"/>
              </a:spcAft>
              <a:buClr>
                <a:srgbClr val="09081B"/>
              </a:buClr>
              <a:buSzPts val="1600"/>
              <a:buNone/>
              <a:defRPr/>
            </a:lvl2pPr>
            <a:lvl3pPr indent="-228600" lvl="2" marL="1371600" algn="l">
              <a:lnSpc>
                <a:spcPct val="100000"/>
              </a:lnSpc>
              <a:spcBef>
                <a:spcPts val="320"/>
              </a:spcBef>
              <a:spcAft>
                <a:spcPts val="0"/>
              </a:spcAft>
              <a:buClr>
                <a:srgbClr val="09081B"/>
              </a:buClr>
              <a:buSzPts val="1600"/>
              <a:buNone/>
              <a:defRPr/>
            </a:lvl3pPr>
            <a:lvl4pPr indent="-228600" lvl="3" marL="1828800" algn="l">
              <a:lnSpc>
                <a:spcPct val="100000"/>
              </a:lnSpc>
              <a:spcBef>
                <a:spcPts val="320"/>
              </a:spcBef>
              <a:spcAft>
                <a:spcPts val="0"/>
              </a:spcAft>
              <a:buClr>
                <a:srgbClr val="09081B"/>
              </a:buClr>
              <a:buSzPts val="1600"/>
              <a:buNone/>
              <a:defRPr/>
            </a:lvl4pPr>
            <a:lvl5pPr indent="-228600" lvl="4" marL="2286000" algn="l">
              <a:lnSpc>
                <a:spcPct val="100000"/>
              </a:lnSpc>
              <a:spcBef>
                <a:spcPts val="320"/>
              </a:spcBef>
              <a:spcAft>
                <a:spcPts val="0"/>
              </a:spcAft>
              <a:buClr>
                <a:srgbClr val="09081B"/>
              </a:buClr>
              <a:buSzPts val="16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26"/>
          <p:cNvSpPr txBox="1"/>
          <p:nvPr>
            <p:ph idx="2" type="body"/>
          </p:nvPr>
        </p:nvSpPr>
        <p:spPr>
          <a:xfrm>
            <a:off x="457201" y="1504693"/>
            <a:ext cx="8229600" cy="43207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40"/>
              </a:spcBef>
              <a:spcAft>
                <a:spcPts val="0"/>
              </a:spcAft>
              <a:buClr>
                <a:schemeClr val="accent2"/>
              </a:buClr>
              <a:buSzPts val="2200"/>
              <a:buNone/>
              <a:defRPr sz="2200">
                <a:solidFill>
                  <a:schemeClr val="accent2"/>
                </a:solidFill>
                <a:latin typeface="Calibri"/>
                <a:ea typeface="Calibri"/>
                <a:cs typeface="Calibri"/>
                <a:sym typeface="Calibri"/>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 name="Google Shape;70;p26"/>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sp>
        <p:nvSpPr>
          <p:cNvPr id="73" name="Google Shape;73;p27"/>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6"/>
          <p:cNvSpPr txBox="1"/>
          <p:nvPr>
            <p:ph idx="1" type="body"/>
          </p:nvPr>
        </p:nvSpPr>
        <p:spPr>
          <a:xfrm>
            <a:off x="457200" y="1892688"/>
            <a:ext cx="8229600" cy="3795375"/>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1pPr>
            <a:lvl2pPr indent="-330200" lvl="1" marL="9144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3pPr>
            <a:lvl4pPr indent="-330200" lvl="3" marL="18288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4pPr>
            <a:lvl5pPr indent="-330200" lvl="4" marL="2286000" algn="l">
              <a:lnSpc>
                <a:spcPct val="100000"/>
              </a:lnSpc>
              <a:spcBef>
                <a:spcPts val="320"/>
              </a:spcBef>
              <a:spcAft>
                <a:spcPts val="0"/>
              </a:spcAft>
              <a:buClr>
                <a:schemeClr val="dk1"/>
              </a:buClr>
              <a:buSzPts val="1600"/>
              <a:buChar char="»"/>
              <a:defRPr sz="1600">
                <a:solidFill>
                  <a:schemeClr val="dk1"/>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6"/>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
        <p:nvSpPr>
          <p:cNvPr id="25" name="Google Shape;25;p17"/>
          <p:cNvSpPr txBox="1"/>
          <p:nvPr>
            <p:ph type="ctrTitle"/>
          </p:nvPr>
        </p:nvSpPr>
        <p:spPr>
          <a:xfrm>
            <a:off x="471064" y="2698053"/>
            <a:ext cx="7772400" cy="65199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48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b="0" l="0" r="0" t="0"/>
          <a:stretch/>
        </p:blipFill>
        <p:spPr>
          <a:xfrm>
            <a:off x="919163" y="1735138"/>
            <a:ext cx="1533525" cy="2041525"/>
          </a:xfrm>
          <a:prstGeom prst="rect">
            <a:avLst/>
          </a:prstGeom>
          <a:noFill/>
          <a:ln>
            <a:noFill/>
          </a:ln>
        </p:spPr>
      </p:pic>
      <p:sp>
        <p:nvSpPr>
          <p:cNvPr id="28" name="Google Shape;28;p18"/>
          <p:cNvSpPr txBox="1"/>
          <p:nvPr>
            <p:ph type="title"/>
          </p:nvPr>
        </p:nvSpPr>
        <p:spPr>
          <a:xfrm>
            <a:off x="3181830" y="2420432"/>
            <a:ext cx="4551065"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9"/>
          <p:cNvSpPr txBox="1"/>
          <p:nvPr>
            <p:ph type="title"/>
          </p:nvPr>
        </p:nvSpPr>
        <p:spPr>
          <a:xfrm>
            <a:off x="576263" y="457200"/>
            <a:ext cx="8229600" cy="1143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400"/>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 type="body"/>
          </p:nvPr>
        </p:nvSpPr>
        <p:spPr>
          <a:xfrm>
            <a:off x="457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19"/>
          <p:cNvSpPr txBox="1"/>
          <p:nvPr>
            <p:ph idx="2" type="body"/>
          </p:nvPr>
        </p:nvSpPr>
        <p:spPr>
          <a:xfrm>
            <a:off x="4648200" y="1600206"/>
            <a:ext cx="4038600" cy="4525963"/>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1pPr>
            <a:lvl2pPr indent="-330200" lvl="1" marL="9144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2pPr>
            <a:lvl3pPr indent="-330200" lvl="2" marL="13716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3pPr>
            <a:lvl4pPr indent="-330200" lvl="3" marL="1828800" algn="l">
              <a:lnSpc>
                <a:spcPct val="100000"/>
              </a:lnSpc>
              <a:spcBef>
                <a:spcPts val="320"/>
              </a:spcBef>
              <a:spcAft>
                <a:spcPts val="0"/>
              </a:spcAft>
              <a:buClr>
                <a:srgbClr val="09081B"/>
              </a:buClr>
              <a:buSzPts val="1600"/>
              <a:buChar char="–"/>
              <a:defRPr sz="1600">
                <a:solidFill>
                  <a:srgbClr val="09081B"/>
                </a:solidFill>
                <a:latin typeface="Calibri"/>
                <a:ea typeface="Calibri"/>
                <a:cs typeface="Calibri"/>
                <a:sym typeface="Calibri"/>
              </a:defRPr>
            </a:lvl4pPr>
            <a:lvl5pPr indent="-342900" lvl="4" marL="2286000" algn="l">
              <a:lnSpc>
                <a:spcPct val="100000"/>
              </a:lnSpc>
              <a:spcBef>
                <a:spcPts val="360"/>
              </a:spcBef>
              <a:spcAft>
                <a:spcPts val="0"/>
              </a:spcAft>
              <a:buClr>
                <a:srgbClr val="09081B"/>
              </a:buClr>
              <a:buSzPts val="1800"/>
              <a:buChar char="»"/>
              <a:defRPr sz="1800">
                <a:solidFill>
                  <a:srgbClr val="09081B"/>
                </a:solidFill>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 name="Google Shape;34;p19"/>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20"/>
          <p:cNvSpPr txBox="1"/>
          <p:nvPr>
            <p:ph type="title"/>
          </p:nvPr>
        </p:nvSpPr>
        <p:spPr>
          <a:xfrm>
            <a:off x="457202" y="273050"/>
            <a:ext cx="3008313" cy="11620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sz="2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 type="body"/>
          </p:nvPr>
        </p:nvSpPr>
        <p:spPr>
          <a:xfrm>
            <a:off x="3575050" y="273062"/>
            <a:ext cx="5111750" cy="5853113"/>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400"/>
              </a:spcBef>
              <a:spcAft>
                <a:spcPts val="0"/>
              </a:spcAft>
              <a:buClr>
                <a:srgbClr val="09081B"/>
              </a:buClr>
              <a:buSzPts val="2000"/>
              <a:buChar char="•"/>
              <a:defRPr sz="2000">
                <a:latin typeface="Calibri"/>
                <a:ea typeface="Calibri"/>
                <a:cs typeface="Calibri"/>
                <a:sym typeface="Calibri"/>
              </a:defRPr>
            </a:lvl1pPr>
            <a:lvl2pPr indent="-330200" lvl="1" marL="914400" algn="l">
              <a:lnSpc>
                <a:spcPct val="100000"/>
              </a:lnSpc>
              <a:spcBef>
                <a:spcPts val="320"/>
              </a:spcBef>
              <a:spcAft>
                <a:spcPts val="0"/>
              </a:spcAft>
              <a:buClr>
                <a:srgbClr val="009F93"/>
              </a:buClr>
              <a:buSzPts val="1600"/>
              <a:buChar char="–"/>
              <a:defRPr sz="1600">
                <a:solidFill>
                  <a:srgbClr val="009F93"/>
                </a:solidFill>
                <a:latin typeface="Calibri"/>
                <a:ea typeface="Calibri"/>
                <a:cs typeface="Calibri"/>
                <a:sym typeface="Calibri"/>
              </a:defRPr>
            </a:lvl2pPr>
            <a:lvl3pPr indent="-330200" lvl="2" marL="1371600" algn="l">
              <a:lnSpc>
                <a:spcPct val="100000"/>
              </a:lnSpc>
              <a:spcBef>
                <a:spcPts val="320"/>
              </a:spcBef>
              <a:spcAft>
                <a:spcPts val="0"/>
              </a:spcAft>
              <a:buClr>
                <a:srgbClr val="FF5147"/>
              </a:buClr>
              <a:buSzPts val="1600"/>
              <a:buChar char="•"/>
              <a:defRPr sz="1600">
                <a:solidFill>
                  <a:srgbClr val="FF5147"/>
                </a:solidFill>
                <a:latin typeface="Calibri"/>
                <a:ea typeface="Calibri"/>
                <a:cs typeface="Calibri"/>
                <a:sym typeface="Calibri"/>
              </a:defRPr>
            </a:lvl3pPr>
            <a:lvl4pPr indent="-330200" lvl="3" marL="1828800" algn="l">
              <a:lnSpc>
                <a:spcPct val="100000"/>
              </a:lnSpc>
              <a:spcBef>
                <a:spcPts val="320"/>
              </a:spcBef>
              <a:spcAft>
                <a:spcPts val="0"/>
              </a:spcAft>
              <a:buClr>
                <a:srgbClr val="7F7F7F"/>
              </a:buClr>
              <a:buSzPts val="1600"/>
              <a:buChar char="–"/>
              <a:defRPr sz="1600">
                <a:solidFill>
                  <a:srgbClr val="7F7F7F"/>
                </a:solidFill>
                <a:latin typeface="Calibri"/>
                <a:ea typeface="Calibri"/>
                <a:cs typeface="Calibri"/>
                <a:sym typeface="Calibri"/>
              </a:defRPr>
            </a:lvl4pPr>
            <a:lvl5pPr indent="-330200" lvl="4" marL="2286000" algn="l">
              <a:lnSpc>
                <a:spcPct val="100000"/>
              </a:lnSpc>
              <a:spcBef>
                <a:spcPts val="320"/>
              </a:spcBef>
              <a:spcAft>
                <a:spcPts val="0"/>
              </a:spcAft>
              <a:buClr>
                <a:srgbClr val="09081B"/>
              </a:buClr>
              <a:buSzPts val="1600"/>
              <a:buChar char="»"/>
              <a:defRPr sz="1600">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8" name="Google Shape;38;p20"/>
          <p:cNvSpPr txBox="1"/>
          <p:nvPr>
            <p:ph idx="2" type="body"/>
          </p:nvPr>
        </p:nvSpPr>
        <p:spPr>
          <a:xfrm>
            <a:off x="457202" y="1435103"/>
            <a:ext cx="3008313" cy="46910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rgbClr val="09081B"/>
              </a:buClr>
              <a:buSzPts val="1400"/>
              <a:buNone/>
              <a:defRPr sz="1400">
                <a:latin typeface="Calibri"/>
                <a:ea typeface="Calibri"/>
                <a:cs typeface="Calibri"/>
                <a:sym typeface="Calibri"/>
              </a:defRPr>
            </a:lvl1pPr>
            <a:lvl2pPr indent="-228600" lvl="1" marL="914400" algn="l">
              <a:lnSpc>
                <a:spcPct val="100000"/>
              </a:lnSpc>
              <a:spcBef>
                <a:spcPts val="240"/>
              </a:spcBef>
              <a:spcAft>
                <a:spcPts val="0"/>
              </a:spcAft>
              <a:buClr>
                <a:srgbClr val="09081B"/>
              </a:buClr>
              <a:buSzPts val="1200"/>
              <a:buNone/>
              <a:defRPr sz="1200"/>
            </a:lvl2pPr>
            <a:lvl3pPr indent="-228600" lvl="2" marL="1371600" algn="l">
              <a:lnSpc>
                <a:spcPct val="100000"/>
              </a:lnSpc>
              <a:spcBef>
                <a:spcPts val="200"/>
              </a:spcBef>
              <a:spcAft>
                <a:spcPts val="0"/>
              </a:spcAft>
              <a:buClr>
                <a:srgbClr val="09081B"/>
              </a:buClr>
              <a:buSzPts val="1000"/>
              <a:buNone/>
              <a:defRPr sz="1000"/>
            </a:lvl3pPr>
            <a:lvl4pPr indent="-228600" lvl="3" marL="1828800" algn="l">
              <a:lnSpc>
                <a:spcPct val="100000"/>
              </a:lnSpc>
              <a:spcBef>
                <a:spcPts val="180"/>
              </a:spcBef>
              <a:spcAft>
                <a:spcPts val="0"/>
              </a:spcAft>
              <a:buClr>
                <a:srgbClr val="09081B"/>
              </a:buClr>
              <a:buSzPts val="900"/>
              <a:buNone/>
              <a:defRPr sz="900"/>
            </a:lvl4pPr>
            <a:lvl5pPr indent="-228600" lvl="4" marL="2286000" algn="l">
              <a:lnSpc>
                <a:spcPct val="100000"/>
              </a:lnSpc>
              <a:spcBef>
                <a:spcPts val="180"/>
              </a:spcBef>
              <a:spcAft>
                <a:spcPts val="0"/>
              </a:spcAft>
              <a:buClr>
                <a:srgbClr val="09081B"/>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9" name="Google Shape;39;p20"/>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21"/>
          <p:cNvSpPr/>
          <p:nvPr>
            <p:ph idx="2" type="pic"/>
          </p:nvPr>
        </p:nvSpPr>
        <p:spPr>
          <a:xfrm>
            <a:off x="0" y="0"/>
            <a:ext cx="9144000" cy="6858000"/>
          </a:xfrm>
          <a:prstGeom prst="rect">
            <a:avLst/>
          </a:prstGeom>
          <a:noFill/>
          <a:ln>
            <a:noFill/>
          </a:ln>
        </p:spPr>
      </p:sp>
      <p:sp>
        <p:nvSpPr>
          <p:cNvPr id="42" name="Google Shape;42;p21"/>
          <p:cNvSpPr txBox="1"/>
          <p:nvPr>
            <p:ph type="title"/>
          </p:nvPr>
        </p:nvSpPr>
        <p:spPr>
          <a:xfrm>
            <a:off x="624605" y="3042198"/>
            <a:ext cx="4348098" cy="624559"/>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22"/>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6" name="Shape 46"/>
        <p:cNvGrpSpPr/>
        <p:nvPr/>
      </p:nvGrpSpPr>
      <p:grpSpPr>
        <a:xfrm>
          <a:off x="0" y="0"/>
          <a:ext cx="0" cy="0"/>
          <a:chOff x="0" y="0"/>
          <a:chExt cx="0" cy="0"/>
        </a:xfrm>
      </p:grpSpPr>
      <p:sp>
        <p:nvSpPr>
          <p:cNvPr id="47" name="Google Shape;47;p23"/>
          <p:cNvSpPr txBox="1"/>
          <p:nvPr>
            <p:ph type="title"/>
          </p:nvPr>
        </p:nvSpPr>
        <p:spPr>
          <a:xfrm>
            <a:off x="457200" y="2976274"/>
            <a:ext cx="8229600" cy="1143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p:nvPr>
            <p:ph idx="2" type="pic"/>
          </p:nvPr>
        </p:nvSpPr>
        <p:spPr>
          <a:xfrm>
            <a:off x="457201" y="585078"/>
            <a:ext cx="3968558" cy="2216631"/>
          </a:xfrm>
          <a:prstGeom prst="rect">
            <a:avLst/>
          </a:prstGeom>
          <a:noFill/>
          <a:ln>
            <a:noFill/>
          </a:ln>
        </p:spPr>
      </p:sp>
      <p:sp>
        <p:nvSpPr>
          <p:cNvPr id="49" name="Google Shape;49;p23"/>
          <p:cNvSpPr/>
          <p:nvPr>
            <p:ph idx="3" type="pic"/>
          </p:nvPr>
        </p:nvSpPr>
        <p:spPr>
          <a:xfrm>
            <a:off x="4718242" y="585078"/>
            <a:ext cx="3968558" cy="2216631"/>
          </a:xfrm>
          <a:prstGeom prst="rect">
            <a:avLst/>
          </a:prstGeom>
          <a:noFill/>
          <a:ln>
            <a:noFill/>
          </a:ln>
        </p:spPr>
      </p:sp>
      <p:sp>
        <p:nvSpPr>
          <p:cNvPr id="50" name="Google Shape;50;p23"/>
          <p:cNvSpPr txBox="1"/>
          <p:nvPr>
            <p:ph idx="1" type="body"/>
          </p:nvPr>
        </p:nvSpPr>
        <p:spPr>
          <a:xfrm>
            <a:off x="457202" y="4279900"/>
            <a:ext cx="3968559"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1" name="Google Shape;51;p23"/>
          <p:cNvSpPr txBox="1"/>
          <p:nvPr>
            <p:ph idx="4" type="body"/>
          </p:nvPr>
        </p:nvSpPr>
        <p:spPr>
          <a:xfrm>
            <a:off x="4725938" y="4279900"/>
            <a:ext cx="3960861" cy="17081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360"/>
              </a:spcBef>
              <a:spcAft>
                <a:spcPts val="0"/>
              </a:spcAft>
              <a:buClr>
                <a:srgbClr val="09081B"/>
              </a:buClr>
              <a:buSzPts val="1800"/>
              <a:buChar char="•"/>
              <a:defRPr/>
            </a:lvl1pPr>
            <a:lvl2pPr indent="-342900" lvl="1" marL="914400" algn="l">
              <a:lnSpc>
                <a:spcPct val="100000"/>
              </a:lnSpc>
              <a:spcBef>
                <a:spcPts val="360"/>
              </a:spcBef>
              <a:spcAft>
                <a:spcPts val="0"/>
              </a:spcAft>
              <a:buClr>
                <a:srgbClr val="09081B"/>
              </a:buClr>
              <a:buSzPts val="1800"/>
              <a:buChar char="–"/>
              <a:defRPr/>
            </a:lvl2pPr>
            <a:lvl3pPr indent="-342900" lvl="2" marL="1371600" algn="l">
              <a:lnSpc>
                <a:spcPct val="100000"/>
              </a:lnSpc>
              <a:spcBef>
                <a:spcPts val="360"/>
              </a:spcBef>
              <a:spcAft>
                <a:spcPts val="0"/>
              </a:spcAft>
              <a:buClr>
                <a:srgbClr val="09081B"/>
              </a:buClr>
              <a:buSzPts val="1800"/>
              <a:buChar char="•"/>
              <a:defRPr/>
            </a:lvl3pPr>
            <a:lvl4pPr indent="-342900" lvl="3" marL="1828800" algn="l">
              <a:lnSpc>
                <a:spcPct val="100000"/>
              </a:lnSpc>
              <a:spcBef>
                <a:spcPts val="360"/>
              </a:spcBef>
              <a:spcAft>
                <a:spcPts val="0"/>
              </a:spcAft>
              <a:buClr>
                <a:srgbClr val="09081B"/>
              </a:buClr>
              <a:buSzPts val="1800"/>
              <a:buChar char="–"/>
              <a:defRPr/>
            </a:lvl4pPr>
            <a:lvl5pPr indent="-342900" lvl="4" marL="2286000" algn="l">
              <a:lnSpc>
                <a:spcPct val="100000"/>
              </a:lnSpc>
              <a:spcBef>
                <a:spcPts val="360"/>
              </a:spcBef>
              <a:spcAft>
                <a:spcPts val="0"/>
              </a:spcAft>
              <a:buClr>
                <a:srgbClr val="09081B"/>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23"/>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576263" y="457200"/>
            <a:ext cx="8229600" cy="1143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2"/>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Calibri"/>
                <a:ea typeface="Calibri"/>
                <a:cs typeface="Calibri"/>
                <a:sym typeface="Calibri"/>
              </a:defRPr>
            </a:lvl9pPr>
          </a:lstStyle>
          <a:p/>
        </p:txBody>
      </p:sp>
      <p:sp>
        <p:nvSpPr>
          <p:cNvPr id="11" name="Google Shape;11;p14"/>
          <p:cNvSpPr txBox="1"/>
          <p:nvPr>
            <p:ph idx="1" type="body"/>
          </p:nvPr>
        </p:nvSpPr>
        <p:spPr>
          <a:xfrm>
            <a:off x="579438" y="1600200"/>
            <a:ext cx="8229600" cy="4525963"/>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1pPr>
            <a:lvl2pPr indent="-330200" lvl="1" marL="9144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3pPr>
            <a:lvl4pPr indent="-330200" lvl="3" marL="18288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4pPr>
            <a:lvl5pPr indent="-330200" lvl="4" marL="2286000" marR="0" rtl="0" algn="l">
              <a:lnSpc>
                <a:spcPct val="100000"/>
              </a:lnSpc>
              <a:spcBef>
                <a:spcPts val="320"/>
              </a:spcBef>
              <a:spcAft>
                <a:spcPts val="0"/>
              </a:spcAft>
              <a:buClr>
                <a:srgbClr val="09081B"/>
              </a:buClr>
              <a:buSzPts val="1600"/>
              <a:buFont typeface="Arial"/>
              <a:buChar char="»"/>
              <a:defRPr b="0" i="0" sz="1600" u="none" cap="none" strike="noStrike">
                <a:solidFill>
                  <a:srgbClr val="09081B"/>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1" type="ftr"/>
          </p:nvPr>
        </p:nvSpPr>
        <p:spPr>
          <a:xfrm>
            <a:off x="2138363" y="6308725"/>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91919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2" type="sldNum"/>
          </p:nvPr>
        </p:nvSpPr>
        <p:spPr>
          <a:xfrm>
            <a:off x="6553200" y="6308725"/>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91919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4"/>
          <p:cNvSpPr/>
          <p:nvPr/>
        </p:nvSpPr>
        <p:spPr>
          <a:xfrm>
            <a:off x="579438" y="0"/>
            <a:ext cx="7997825" cy="95250"/>
          </a:xfrm>
          <a:prstGeom prst="rect">
            <a:avLst/>
          </a:prstGeom>
          <a:solidFill>
            <a:srgbClr val="241A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1431F"/>
              </a:solidFill>
              <a:latin typeface="Calibri"/>
              <a:ea typeface="Calibri"/>
              <a:cs typeface="Calibri"/>
              <a:sym typeface="Calibri"/>
            </a:endParaRPr>
          </a:p>
        </p:txBody>
      </p:sp>
      <p:cxnSp>
        <p:nvCxnSpPr>
          <p:cNvPr id="15" name="Google Shape;15;p14"/>
          <p:cNvCxnSpPr/>
          <p:nvPr/>
        </p:nvCxnSpPr>
        <p:spPr>
          <a:xfrm>
            <a:off x="579438" y="6181725"/>
            <a:ext cx="7997825" cy="0"/>
          </a:xfrm>
          <a:prstGeom prst="straightConnector1">
            <a:avLst/>
          </a:prstGeom>
          <a:noFill/>
          <a:ln cap="flat" cmpd="sng" w="9525">
            <a:solidFill>
              <a:srgbClr val="241A4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hyperlink" Target="http://www.unbounded.org/" TargetMode="External"/><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P47A2960.jpg" id="81" name="Google Shape;81;p1"/>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82" name="Google Shape;82;p1"/>
          <p:cNvSpPr/>
          <p:nvPr/>
        </p:nvSpPr>
        <p:spPr>
          <a:xfrm>
            <a:off x="-14271" y="-278"/>
            <a:ext cx="9158272"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83" name="Google Shape;83;p1"/>
          <p:cNvSpPr/>
          <p:nvPr/>
        </p:nvSpPr>
        <p:spPr>
          <a:xfrm>
            <a:off x="330200" y="2713038"/>
            <a:ext cx="4819650" cy="1595437"/>
          </a:xfrm>
          <a:prstGeom prst="rect">
            <a:avLst/>
          </a:prstGeom>
          <a:noFill/>
          <a:ln>
            <a:noFill/>
          </a:ln>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rgbClr val="FED16A"/>
              </a:buClr>
              <a:buSzPts val="3200"/>
              <a:buFont typeface="Arial"/>
              <a:buNone/>
            </a:pPr>
            <a:br>
              <a:rPr b="1" i="0" lang="en-US" sz="3200" u="none" cap="none" strike="noStrike">
                <a:solidFill>
                  <a:srgbClr val="FED16A"/>
                </a:solidFill>
                <a:latin typeface="Calibri"/>
                <a:ea typeface="Calibri"/>
                <a:cs typeface="Calibri"/>
                <a:sym typeface="Calibri"/>
              </a:rPr>
            </a:br>
            <a:endParaRPr b="1" i="0" sz="3200" u="none" cap="none" strike="noStrike">
              <a:solidFill>
                <a:srgbClr val="FED16A"/>
              </a:solidFill>
              <a:latin typeface="Calibri"/>
              <a:ea typeface="Calibri"/>
              <a:cs typeface="Calibri"/>
              <a:sym typeface="Calibri"/>
            </a:endParaRPr>
          </a:p>
        </p:txBody>
      </p:sp>
      <p:sp>
        <p:nvSpPr>
          <p:cNvPr id="84" name="Google Shape;84;p1"/>
          <p:cNvSpPr/>
          <p:nvPr/>
        </p:nvSpPr>
        <p:spPr>
          <a:xfrm>
            <a:off x="330200" y="2722167"/>
            <a:ext cx="8280400" cy="2768600"/>
          </a:xfrm>
          <a:prstGeom prst="rect">
            <a:avLst/>
          </a:prstGeom>
          <a:noFill/>
          <a:ln>
            <a:noFill/>
          </a:ln>
          <a:effectLst>
            <a:outerShdw blurRad="38100" rotWithShape="0" algn="tl" dir="2700000" dist="12700">
              <a:srgbClr val="000000">
                <a:alpha val="29411"/>
              </a:srgbClr>
            </a:outerShdw>
          </a:effectLst>
        </p:spPr>
        <p:txBody>
          <a:bodyPr anchorCtr="0" anchor="t" bIns="45700" lIns="182875" spcFirstLastPara="1" rIns="18287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Session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Historical Perspective About Race in America</a:t>
            </a:r>
            <a:endParaRPr b="0" i="0" sz="1400" u="none" cap="none" strike="noStrike">
              <a:solidFill>
                <a:srgbClr val="000000"/>
              </a:solidFill>
              <a:latin typeface="Arial"/>
              <a:ea typeface="Arial"/>
              <a:cs typeface="Arial"/>
              <a:sym typeface="Arial"/>
            </a:endParaRPr>
          </a:p>
        </p:txBody>
      </p:sp>
      <p:pic>
        <p:nvPicPr>
          <p:cNvPr descr="NEW-AdHoc_UBD_PlaceHolderLogo_v08_KO.png" id="85" name="Google Shape;85;p1"/>
          <p:cNvPicPr preferRelativeResize="0"/>
          <p:nvPr/>
        </p:nvPicPr>
        <p:blipFill rotWithShape="1">
          <a:blip r:embed="rId4">
            <a:alphaModFix/>
          </a:blip>
          <a:srcRect b="0" l="0" r="0" t="0"/>
          <a:stretch/>
        </p:blipFill>
        <p:spPr>
          <a:xfrm>
            <a:off x="570830" y="5957203"/>
            <a:ext cx="2482501" cy="347444"/>
          </a:xfrm>
          <a:prstGeom prst="rect">
            <a:avLst/>
          </a:prstGeom>
          <a:noFill/>
          <a:ln>
            <a:noFill/>
          </a:ln>
        </p:spPr>
      </p:pic>
      <p:sp>
        <p:nvSpPr>
          <p:cNvPr id="86" name="Google Shape;86;p1"/>
          <p:cNvSpPr txBox="1"/>
          <p:nvPr/>
        </p:nvSpPr>
        <p:spPr>
          <a:xfrm>
            <a:off x="4865268" y="6577608"/>
            <a:ext cx="4194389"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800" u="none" cap="none" strike="noStrike">
                <a:solidFill>
                  <a:schemeClr val="lt1"/>
                </a:solidFill>
                <a:latin typeface="Arial"/>
                <a:ea typeface="Arial"/>
                <a:cs typeface="Arial"/>
                <a:sym typeface="Arial"/>
              </a:rPr>
              <a:t>Except where otherwise indicated, all content is © 2016 UnboundEd Learning, Inc. </a:t>
            </a:r>
            <a:r>
              <a:rPr b="0" i="0" lang="en-US" sz="800" u="sng" cap="none" strike="noStrike">
                <a:solidFill>
                  <a:schemeClr val="lt1"/>
                </a:solidFill>
                <a:latin typeface="Arial"/>
                <a:ea typeface="Arial"/>
                <a:cs typeface="Arial"/>
                <a:sym typeface="Arial"/>
                <a:hlinkClick r:id="rId5">
                  <a:extLst>
                    <a:ext uri="{A12FA001-AC4F-418D-AE19-62706E023703}">
                      <ahyp:hlinkClr val="tx"/>
                    </a:ext>
                  </a:extLst>
                </a:hlinkClick>
              </a:rPr>
              <a:t>www.unbounded.org</a:t>
            </a:r>
            <a:r>
              <a:rPr b="0" i="0" lang="en-US" sz="800" u="none" cap="none" strike="noStrike">
                <a:solidFill>
                  <a:schemeClr val="lt1"/>
                </a:solidFill>
                <a:latin typeface="Arial"/>
                <a:ea typeface="Arial"/>
                <a:cs typeface="Arial"/>
                <a:sym typeface="Arial"/>
              </a:rPr>
              <a:t>  </a:t>
            </a:r>
            <a:endParaRPr b="0" i="0" sz="800" u="none" cap="none" strike="noStrike">
              <a:solidFill>
                <a:schemeClr val="lt1"/>
              </a:solidFill>
              <a:latin typeface="Arial"/>
              <a:ea typeface="Arial"/>
              <a:cs typeface="Arial"/>
              <a:sym typeface="Arial"/>
            </a:endParaRPr>
          </a:p>
        </p:txBody>
      </p:sp>
      <p:pic>
        <p:nvPicPr>
          <p:cNvPr id="87" name="Google Shape;87;p1"/>
          <p:cNvPicPr preferRelativeResize="0"/>
          <p:nvPr/>
        </p:nvPicPr>
        <p:blipFill rotWithShape="1">
          <a:blip r:embed="rId6">
            <a:alphaModFix/>
          </a:blip>
          <a:srcRect b="0" l="0" r="0" t="0"/>
          <a:stretch/>
        </p:blipFill>
        <p:spPr>
          <a:xfrm>
            <a:off x="4599907" y="6606011"/>
            <a:ext cx="364945" cy="128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P47A2700 (2).jpg" id="168" name="Google Shape;168;p10"/>
          <p:cNvPicPr preferRelativeResize="0"/>
          <p:nvPr/>
        </p:nvPicPr>
        <p:blipFill rotWithShape="1">
          <a:blip r:embed="rId3">
            <a:alphaModFix/>
          </a:blip>
          <a:srcRect b="0" l="0" r="0" t="0"/>
          <a:stretch/>
        </p:blipFill>
        <p:spPr>
          <a:xfrm>
            <a:off x="1" y="-25400"/>
            <a:ext cx="9153524" cy="4495799"/>
          </a:xfrm>
          <a:prstGeom prst="rect">
            <a:avLst/>
          </a:prstGeom>
          <a:noFill/>
          <a:ln>
            <a:noFill/>
          </a:ln>
        </p:spPr>
      </p:pic>
      <p:sp>
        <p:nvSpPr>
          <p:cNvPr id="169" name="Google Shape;169;p10"/>
          <p:cNvSpPr/>
          <p:nvPr/>
        </p:nvSpPr>
        <p:spPr>
          <a:xfrm>
            <a:off x="1" y="4470399"/>
            <a:ext cx="9153525" cy="2411413"/>
          </a:xfrm>
          <a:prstGeom prst="rect">
            <a:avLst/>
          </a:prstGeom>
          <a:solidFill>
            <a:schemeClr val="accent2">
              <a:alpha val="9647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70" name="Google Shape;170;p10"/>
          <p:cNvSpPr txBox="1"/>
          <p:nvPr/>
        </p:nvSpPr>
        <p:spPr>
          <a:xfrm>
            <a:off x="342900" y="5168900"/>
            <a:ext cx="8375650" cy="892175"/>
          </a:xfrm>
          <a:prstGeom prst="rect">
            <a:avLst/>
          </a:prstGeom>
          <a:no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Calibri"/>
                <a:ea typeface="Calibri"/>
                <a:cs typeface="Calibri"/>
                <a:sym typeface="Calibri"/>
              </a:rPr>
              <a:t>Bring it Home</a:t>
            </a:r>
            <a:endParaRPr b="1" i="0" sz="4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p:nvPr/>
        </p:nvSpPr>
        <p:spPr>
          <a:xfrm>
            <a:off x="0" y="-68263"/>
            <a:ext cx="9278938" cy="6994526"/>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77" name="Google Shape;177;p11"/>
          <p:cNvSpPr txBox="1"/>
          <p:nvPr/>
        </p:nvSpPr>
        <p:spPr>
          <a:xfrm>
            <a:off x="407988" y="482600"/>
            <a:ext cx="7964336" cy="11986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F4F2"/>
              </a:buClr>
              <a:buSzPts val="3600"/>
              <a:buFont typeface="Arial"/>
              <a:buNone/>
            </a:pPr>
            <a:r>
              <a:rPr b="1" i="0" lang="en-US" sz="3600" u="none" cap="none" strike="noStrike">
                <a:solidFill>
                  <a:srgbClr val="F4F4F2"/>
                </a:solidFill>
                <a:latin typeface="Calibri"/>
                <a:ea typeface="Calibri"/>
                <a:cs typeface="Calibri"/>
                <a:sym typeface="Calibri"/>
              </a:rPr>
              <a:t>What historical implications of race have influenced our school culture?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None/>
            </a:pPr>
            <a:r>
              <a:t/>
            </a:r>
            <a:endParaRPr b="1" i="0" sz="3600" u="none" cap="none" strike="noStrike">
              <a:solidFill>
                <a:srgbClr val="F4F4F2"/>
              </a:solidFill>
              <a:latin typeface="Calibri"/>
              <a:ea typeface="Calibri"/>
              <a:cs typeface="Calibri"/>
              <a:sym typeface="Calibri"/>
            </a:endParaRPr>
          </a:p>
          <a:p>
            <a:pPr indent="0" lvl="0" marL="0" marR="0" rtl="0" algn="l">
              <a:lnSpc>
                <a:spcPct val="100000"/>
              </a:lnSpc>
              <a:spcBef>
                <a:spcPts val="0"/>
              </a:spcBef>
              <a:spcAft>
                <a:spcPts val="0"/>
              </a:spcAft>
              <a:buClr>
                <a:srgbClr val="F4F4F2"/>
              </a:buClr>
              <a:buSzPts val="3600"/>
              <a:buFont typeface="Arial"/>
              <a:buNone/>
            </a:pPr>
            <a:r>
              <a:rPr b="1" i="0" lang="en-US" sz="3600" u="none" cap="none" strike="noStrike">
                <a:solidFill>
                  <a:srgbClr val="F4F4F2"/>
                </a:solidFill>
                <a:latin typeface="Calibri"/>
                <a:ea typeface="Calibri"/>
                <a:cs typeface="Calibri"/>
                <a:sym typeface="Calibri"/>
              </a:rPr>
              <a:t>How do those historical implications of race appear in our school today?</a:t>
            </a:r>
            <a:endParaRPr b="1" i="0" sz="3600" u="none" cap="none" strike="noStrike">
              <a:solidFill>
                <a:srgbClr val="F4F4F2"/>
              </a:solidFill>
              <a:latin typeface="Calibri"/>
              <a:ea typeface="Calibri"/>
              <a:cs typeface="Calibri"/>
              <a:sym typeface="Calibri"/>
            </a:endParaRPr>
          </a:p>
        </p:txBody>
      </p:sp>
      <p:sp>
        <p:nvSpPr>
          <p:cNvPr id="178" name="Google Shape;178;p11"/>
          <p:cNvSpPr/>
          <p:nvPr/>
        </p:nvSpPr>
        <p:spPr>
          <a:xfrm flipH="1">
            <a:off x="4466753" y="4166525"/>
            <a:ext cx="3692559" cy="2439984"/>
          </a:xfrm>
          <a:prstGeom prst="cloudCallout">
            <a:avLst>
              <a:gd fmla="val -26393" name="adj1"/>
              <a:gd fmla="val 56453" name="adj2"/>
            </a:avLst>
          </a:prstGeom>
          <a:solidFill>
            <a:schemeClr val="accen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500"/>
              <a:buFont typeface="Arial"/>
              <a:buNone/>
            </a:pPr>
            <a:r>
              <a:rPr b="0" i="0" lang="en-US" sz="12500" u="none" cap="none" strike="noStrike">
                <a:solidFill>
                  <a:schemeClr val="lt1"/>
                </a:solidFill>
                <a:latin typeface="Corben"/>
                <a:ea typeface="Corben"/>
                <a:cs typeface="Corben"/>
                <a:sym typeface="Corben"/>
              </a:rPr>
              <a:t>?</a:t>
            </a:r>
            <a:endParaRPr b="0" i="0" sz="12500" u="none" cap="none" strike="noStrike">
              <a:solidFill>
                <a:schemeClr val="lt1"/>
              </a:solidFill>
              <a:latin typeface="Corben"/>
              <a:ea typeface="Corben"/>
              <a:cs typeface="Corben"/>
              <a:sym typeface="Corb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Classroom 10.jpg" id="184" name="Google Shape;184;p1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5" name="Google Shape;185;p12"/>
          <p:cNvSpPr/>
          <p:nvPr/>
        </p:nvSpPr>
        <p:spPr>
          <a:xfrm>
            <a:off x="0" y="3624263"/>
            <a:ext cx="9153525" cy="32575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86" name="Google Shape;186;p12"/>
          <p:cNvSpPr txBox="1"/>
          <p:nvPr/>
        </p:nvSpPr>
        <p:spPr>
          <a:xfrm>
            <a:off x="457200" y="4403725"/>
            <a:ext cx="8339138" cy="2237905"/>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2"/>
              </a:buClr>
              <a:buSzPts val="2400"/>
              <a:buFont typeface="Arial"/>
              <a:buAutoNum type="arabicPeriod"/>
            </a:pPr>
            <a:r>
              <a:rPr b="0" i="0" lang="en-US" sz="2400" u="none" cap="none" strike="noStrike">
                <a:solidFill>
                  <a:schemeClr val="dk2"/>
                </a:solidFill>
                <a:latin typeface="Calibri"/>
                <a:ea typeface="Calibri"/>
                <a:cs typeface="Calibri"/>
                <a:sym typeface="Calibri"/>
              </a:rPr>
              <a:t>Introducing Bias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480"/>
              </a:spcBef>
              <a:spcAft>
                <a:spcPts val="0"/>
              </a:spcAft>
              <a:buClr>
                <a:schemeClr val="dk2"/>
              </a:buClr>
              <a:buSzPts val="2400"/>
              <a:buFont typeface="Arial"/>
              <a:buAutoNum type="arabicPeriod"/>
            </a:pPr>
            <a:r>
              <a:rPr b="0" i="0" lang="en-US" sz="2400" u="none" cap="none" strike="noStrike">
                <a:solidFill>
                  <a:schemeClr val="dk2"/>
                </a:solidFill>
                <a:latin typeface="Calibri"/>
                <a:ea typeface="Calibri"/>
                <a:cs typeface="Calibri"/>
                <a:sym typeface="Calibri"/>
              </a:rPr>
              <a:t>Understanding Historical Perspective about Race in America</a:t>
            </a:r>
            <a:endParaRPr b="0" i="0" sz="2400" u="none" cap="none" strike="noStrike">
              <a:solidFill>
                <a:schemeClr val="dk2"/>
              </a:solidFill>
              <a:latin typeface="Calibri"/>
              <a:ea typeface="Calibri"/>
              <a:cs typeface="Calibri"/>
              <a:sym typeface="Calibri"/>
            </a:endParaRPr>
          </a:p>
          <a:p>
            <a:pPr indent="-457200" lvl="0" marL="457200" marR="0" rtl="0" algn="l">
              <a:lnSpc>
                <a:spcPct val="100000"/>
              </a:lnSpc>
              <a:spcBef>
                <a:spcPts val="480"/>
              </a:spcBef>
              <a:spcAft>
                <a:spcPts val="0"/>
              </a:spcAft>
              <a:buClr>
                <a:schemeClr val="lt1"/>
              </a:buClr>
              <a:buSzPts val="2400"/>
              <a:buFont typeface="Arial"/>
              <a:buAutoNum type="arabicPeriod"/>
            </a:pPr>
            <a:r>
              <a:rPr b="0" i="0" lang="en-US" sz="2400" u="none" cap="none" strike="noStrike">
                <a:solidFill>
                  <a:schemeClr val="lt1"/>
                </a:solidFill>
                <a:latin typeface="Calibri"/>
                <a:ea typeface="Calibri"/>
                <a:cs typeface="Calibri"/>
                <a:sym typeface="Calibri"/>
              </a:rPr>
              <a:t>How Bias Manifests in our School</a:t>
            </a:r>
            <a:endParaRPr b="0" i="0" sz="2400" u="none" cap="none" strike="noStrike">
              <a:solidFill>
                <a:schemeClr val="lt1"/>
              </a:solidFill>
              <a:latin typeface="Calibri"/>
              <a:ea typeface="Calibri"/>
              <a:cs typeface="Calibri"/>
              <a:sym typeface="Calibri"/>
            </a:endParaRPr>
          </a:p>
        </p:txBody>
      </p:sp>
      <p:sp>
        <p:nvSpPr>
          <p:cNvPr id="187" name="Google Shape;187;p12"/>
          <p:cNvSpPr txBox="1"/>
          <p:nvPr/>
        </p:nvSpPr>
        <p:spPr>
          <a:xfrm>
            <a:off x="457200" y="3719513"/>
            <a:ext cx="8375650" cy="892175"/>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A Look at What’s Next</a:t>
            </a:r>
            <a:endParaRPr b="1" i="0" sz="3600" u="none" cap="none" strike="noStrike">
              <a:solidFill>
                <a:srgbClr val="FFFFFF"/>
              </a:solidFill>
              <a:latin typeface="Calibri"/>
              <a:ea typeface="Calibri"/>
              <a:cs typeface="Calibri"/>
              <a:sym typeface="Calibri"/>
            </a:endParaRPr>
          </a:p>
        </p:txBody>
      </p:sp>
      <p:pic>
        <p:nvPicPr>
          <p:cNvPr descr="DSC_9288.jpg" id="188" name="Google Shape;188;p12"/>
          <p:cNvPicPr preferRelativeResize="0"/>
          <p:nvPr/>
        </p:nvPicPr>
        <p:blipFill rotWithShape="1">
          <a:blip r:embed="rId4">
            <a:alphaModFix/>
          </a:blip>
          <a:srcRect b="0" l="0" r="0" t="0"/>
          <a:stretch/>
        </p:blipFill>
        <p:spPr>
          <a:xfrm>
            <a:off x="0" y="0"/>
            <a:ext cx="9143999" cy="3624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P47A2960.jpg" id="194" name="Google Shape;194;p13"/>
          <p:cNvPicPr preferRelativeResize="0"/>
          <p:nvPr/>
        </p:nvPicPr>
        <p:blipFill rotWithShape="1">
          <a:blip r:embed="rId3">
            <a:alphaModFix/>
          </a:blip>
          <a:srcRect b="0" l="0" r="0" t="0"/>
          <a:stretch/>
        </p:blipFill>
        <p:spPr>
          <a:xfrm>
            <a:off x="0" y="0"/>
            <a:ext cx="9144000" cy="6892462"/>
          </a:xfrm>
          <a:prstGeom prst="rect">
            <a:avLst/>
          </a:prstGeom>
          <a:solidFill>
            <a:srgbClr val="FFFFFF"/>
          </a:solidFill>
          <a:ln>
            <a:noFill/>
          </a:ln>
        </p:spPr>
      </p:pic>
      <p:sp>
        <p:nvSpPr>
          <p:cNvPr id="195" name="Google Shape;195;p13"/>
          <p:cNvSpPr/>
          <p:nvPr/>
        </p:nvSpPr>
        <p:spPr>
          <a:xfrm>
            <a:off x="0" y="0"/>
            <a:ext cx="9144000" cy="6892925"/>
          </a:xfrm>
          <a:prstGeom prst="rect">
            <a:avLst/>
          </a:prstGeom>
          <a:solidFill>
            <a:srgbClr val="241A48">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Thank You</a:t>
            </a:r>
            <a:endParaRPr b="1" i="0" sz="6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Copy of DSC_9351.jpg" id="92" name="Google Shape;92;p2"/>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93" name="Google Shape;93;p2"/>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 name="Google Shape;94;p2"/>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Conversations about race and privilege will never be perfect, or easy, but there is a beauty in understanding that they can teach you just as much, if not more, than you can teach them.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20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95" name="Google Shape;95;p2"/>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handraise (1).jpg" id="100" name="Google Shape;100;p3"/>
          <p:cNvPicPr preferRelativeResize="0"/>
          <p:nvPr/>
        </p:nvPicPr>
        <p:blipFill rotWithShape="1">
          <a:blip r:embed="rId3">
            <a:alphaModFix/>
          </a:blip>
          <a:srcRect b="0" l="0" r="0" t="0"/>
          <a:stretch/>
        </p:blipFill>
        <p:spPr>
          <a:xfrm>
            <a:off x="0" y="-25610"/>
            <a:ext cx="9144000" cy="6883610"/>
          </a:xfrm>
          <a:prstGeom prst="rect">
            <a:avLst/>
          </a:prstGeom>
          <a:noFill/>
          <a:ln>
            <a:noFill/>
          </a:ln>
        </p:spPr>
      </p:pic>
      <p:sp>
        <p:nvSpPr>
          <p:cNvPr id="101" name="Google Shape;101;p3"/>
          <p:cNvSpPr/>
          <p:nvPr/>
        </p:nvSpPr>
        <p:spPr>
          <a:xfrm>
            <a:off x="407990" y="514843"/>
            <a:ext cx="8311456" cy="6057900"/>
          </a:xfrm>
          <a:prstGeom prst="rect">
            <a:avLst/>
          </a:prstGeom>
          <a:solidFill>
            <a:schemeClr val="accent1">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3"/>
          <p:cNvSpPr/>
          <p:nvPr/>
        </p:nvSpPr>
        <p:spPr>
          <a:xfrm>
            <a:off x="841375" y="1778000"/>
            <a:ext cx="7286625" cy="2925763"/>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4000"/>
              <a:buFont typeface="Arial"/>
              <a:buNone/>
            </a:pPr>
            <a:r>
              <a:t/>
            </a:r>
            <a:endParaRPr b="1" i="0" sz="4000" u="none" cap="none" strike="noStrike">
              <a:solidFill>
                <a:schemeClr val="lt1"/>
              </a:solidFill>
              <a:latin typeface="Calibri"/>
              <a:ea typeface="Calibri"/>
              <a:cs typeface="Calibri"/>
              <a:sym typeface="Calibri"/>
            </a:endParaRPr>
          </a:p>
        </p:txBody>
      </p:sp>
      <p:sp>
        <p:nvSpPr>
          <p:cNvPr id="103" name="Google Shape;103;p3"/>
          <p:cNvSpPr txBox="1"/>
          <p:nvPr/>
        </p:nvSpPr>
        <p:spPr>
          <a:xfrm>
            <a:off x="729060" y="756848"/>
            <a:ext cx="772049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Group Norms for Our Discussion</a:t>
            </a:r>
            <a:endParaRPr b="1" i="0" sz="3600" u="none" cap="none" strike="noStrike">
              <a:solidFill>
                <a:schemeClr val="lt1"/>
              </a:solidFill>
              <a:latin typeface="Calibri"/>
              <a:ea typeface="Calibri"/>
              <a:cs typeface="Calibri"/>
              <a:sym typeface="Calibri"/>
            </a:endParaRPr>
          </a:p>
        </p:txBody>
      </p:sp>
      <p:sp>
        <p:nvSpPr>
          <p:cNvPr id="104" name="Google Shape;104;p3"/>
          <p:cNvSpPr txBox="1"/>
          <p:nvPr/>
        </p:nvSpPr>
        <p:spPr>
          <a:xfrm>
            <a:off x="729060" y="1556472"/>
            <a:ext cx="7286625"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surface and explore unconscious beliefs and values.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Listen to hear, not respond.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mindful that your truth can be different for others.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Honor confidentiality.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Take responsibility for your own learning.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 willing to think about situations and issues with a new or expanded perspective.</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05" name="Google Shape;105;p3"/>
          <p:cNvSpPr/>
          <p:nvPr/>
        </p:nvSpPr>
        <p:spPr>
          <a:xfrm>
            <a:off x="841375" y="143875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Copy of DSC_9351.jpg" id="110" name="Google Shape;110;p4"/>
          <p:cNvPicPr preferRelativeResize="0"/>
          <p:nvPr/>
        </p:nvPicPr>
        <p:blipFill rotWithShape="1">
          <a:blip r:embed="rId3">
            <a:alphaModFix/>
          </a:blip>
          <a:srcRect b="0" l="0" r="0" t="0"/>
          <a:stretch/>
        </p:blipFill>
        <p:spPr>
          <a:xfrm>
            <a:off x="0" y="-66087"/>
            <a:ext cx="9144000" cy="6924087"/>
          </a:xfrm>
          <a:prstGeom prst="rect">
            <a:avLst/>
          </a:prstGeom>
          <a:noFill/>
          <a:ln>
            <a:noFill/>
          </a:ln>
        </p:spPr>
      </p:pic>
      <p:sp>
        <p:nvSpPr>
          <p:cNvPr id="111" name="Google Shape;111;p4"/>
          <p:cNvSpPr/>
          <p:nvPr/>
        </p:nvSpPr>
        <p:spPr>
          <a:xfrm>
            <a:off x="407988" y="414338"/>
            <a:ext cx="8325727" cy="6057900"/>
          </a:xfrm>
          <a:prstGeom prst="rect">
            <a:avLst/>
          </a:prstGeom>
          <a:solidFill>
            <a:schemeClr val="accent3">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 name="Google Shape;112;p4"/>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Set the Context</a:t>
            </a:r>
            <a:endParaRPr b="1" i="0" sz="3600" u="none" cap="none" strike="noStrike">
              <a:solidFill>
                <a:schemeClr val="lt1"/>
              </a:solidFill>
              <a:latin typeface="Calibri"/>
              <a:ea typeface="Calibri"/>
              <a:cs typeface="Calibri"/>
              <a:sym typeface="Calibri"/>
            </a:endParaRPr>
          </a:p>
        </p:txBody>
      </p:sp>
      <p:sp>
        <p:nvSpPr>
          <p:cNvPr id="113" name="Google Shape;113;p4"/>
          <p:cNvSpPr/>
          <p:nvPr/>
        </p:nvSpPr>
        <p:spPr>
          <a:xfrm>
            <a:off x="841375" y="1778000"/>
            <a:ext cx="7470775" cy="331787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TBD</a:t>
            </a:r>
            <a:endParaRPr b="1" i="0" sz="2400" u="none" cap="none" strike="noStrike">
              <a:solidFill>
                <a:schemeClr val="lt1"/>
              </a:solidFill>
              <a:latin typeface="Calibri"/>
              <a:ea typeface="Calibri"/>
              <a:cs typeface="Calibri"/>
              <a:sym typeface="Calibri"/>
            </a:endParaRPr>
          </a:p>
        </p:txBody>
      </p:sp>
      <p:sp>
        <p:nvSpPr>
          <p:cNvPr id="114" name="Google Shape;114;p4"/>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Classroom 4 still 2 (1).jpeg" id="119" name="Google Shape;119;p5"/>
          <p:cNvPicPr preferRelativeResize="0"/>
          <p:nvPr/>
        </p:nvPicPr>
        <p:blipFill rotWithShape="1">
          <a:blip r:embed="rId3">
            <a:alphaModFix/>
          </a:blip>
          <a:srcRect b="0" l="0" r="0" t="0"/>
          <a:stretch/>
        </p:blipFill>
        <p:spPr>
          <a:xfrm>
            <a:off x="1" y="-1"/>
            <a:ext cx="9144000" cy="6963233"/>
          </a:xfrm>
          <a:prstGeom prst="rect">
            <a:avLst/>
          </a:prstGeom>
          <a:noFill/>
          <a:ln>
            <a:noFill/>
          </a:ln>
        </p:spPr>
      </p:pic>
      <p:sp>
        <p:nvSpPr>
          <p:cNvPr id="120" name="Google Shape;120;p5"/>
          <p:cNvSpPr/>
          <p:nvPr/>
        </p:nvSpPr>
        <p:spPr>
          <a:xfrm>
            <a:off x="407988" y="414338"/>
            <a:ext cx="8320087" cy="6057900"/>
          </a:xfrm>
          <a:prstGeom prst="rect">
            <a:avLst/>
          </a:pr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1" name="Google Shape;121;p5"/>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Case Study</a:t>
            </a:r>
            <a:endParaRPr b="1" i="0" sz="3600" u="none" cap="none" strike="noStrike">
              <a:solidFill>
                <a:schemeClr val="lt1"/>
              </a:solidFill>
              <a:latin typeface="Calibri"/>
              <a:ea typeface="Calibri"/>
              <a:cs typeface="Calibri"/>
              <a:sym typeface="Calibri"/>
            </a:endParaRPr>
          </a:p>
        </p:txBody>
      </p:sp>
      <p:sp>
        <p:nvSpPr>
          <p:cNvPr id="122" name="Google Shape;122;p5"/>
          <p:cNvSpPr/>
          <p:nvPr/>
        </p:nvSpPr>
        <p:spPr>
          <a:xfrm>
            <a:off x="846138" y="1446213"/>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23" name="Google Shape;123;p5"/>
          <p:cNvSpPr txBox="1"/>
          <p:nvPr/>
        </p:nvSpPr>
        <p:spPr>
          <a:xfrm>
            <a:off x="768378" y="1542594"/>
            <a:ext cx="7291387"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After reading the case study, we’ll work through the following protocol to examine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1) Identify the problem or problems posed by the case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2) Take stock of the different perspectives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3) Consider possible barriers and opportunities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4) Imagine equitable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5) Brainstorm a short list of immediate-term responses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6) Brainstorm longer-term policy and practice adjustments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Step 7) Propose your plan of action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0" y="3624263"/>
            <a:ext cx="9153525" cy="32575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alibri"/>
              <a:ea typeface="Calibri"/>
              <a:cs typeface="Calibri"/>
              <a:sym typeface="Calibri"/>
            </a:endParaRPr>
          </a:p>
        </p:txBody>
      </p:sp>
      <p:sp>
        <p:nvSpPr>
          <p:cNvPr id="130" name="Google Shape;130;p6"/>
          <p:cNvSpPr txBox="1"/>
          <p:nvPr/>
        </p:nvSpPr>
        <p:spPr>
          <a:xfrm>
            <a:off x="457200" y="4568882"/>
            <a:ext cx="8339138" cy="1760449"/>
          </a:xfrm>
          <a:prstGeom prst="rect">
            <a:avLst/>
          </a:prstGeom>
          <a:noFill/>
          <a:ln>
            <a:noFill/>
          </a:ln>
          <a:effectLst>
            <a:outerShdw blurRad="25400" rotWithShape="0" algn="tl" dir="2700000" dist="12700">
              <a:srgbClr val="000000">
                <a:alpha val="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9081B"/>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131" name="Google Shape;131;p6"/>
          <p:cNvSpPr txBox="1"/>
          <p:nvPr/>
        </p:nvSpPr>
        <p:spPr>
          <a:xfrm>
            <a:off x="457200" y="4437633"/>
            <a:ext cx="8375650" cy="1891697"/>
          </a:xfrm>
          <a:prstGeom prst="rect">
            <a:avLst/>
          </a:prstGeom>
          <a:noFill/>
          <a:ln>
            <a:noFill/>
          </a:ln>
          <a:effectLst>
            <a:outerShdw blurRad="25400" rotWithShape="0" algn="tl" dir="2700000" dist="12700">
              <a:srgbClr val="000000">
                <a:alpha val="2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Community Builder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Our Racial Consciousness Partner A + B </a:t>
            </a:r>
            <a:endParaRPr b="1" i="0" sz="3600" u="none" cap="none" strike="noStrike">
              <a:solidFill>
                <a:srgbClr val="FFFFFF"/>
              </a:solidFill>
              <a:latin typeface="Calibri"/>
              <a:ea typeface="Calibri"/>
              <a:cs typeface="Calibri"/>
              <a:sym typeface="Calibri"/>
            </a:endParaRPr>
          </a:p>
        </p:txBody>
      </p:sp>
      <p:pic>
        <p:nvPicPr>
          <p:cNvPr descr="Copy of DSC_9402.jpg" id="132" name="Google Shape;132;p6"/>
          <p:cNvPicPr preferRelativeResize="0"/>
          <p:nvPr/>
        </p:nvPicPr>
        <p:blipFill rotWithShape="1">
          <a:blip r:embed="rId3">
            <a:alphaModFix/>
          </a:blip>
          <a:srcRect b="0" l="0" r="0" t="0"/>
          <a:stretch/>
        </p:blipFill>
        <p:spPr>
          <a:xfrm>
            <a:off x="0" y="0"/>
            <a:ext cx="9144000" cy="36242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p:nvPr/>
        </p:nvSpPr>
        <p:spPr>
          <a:xfrm>
            <a:off x="0" y="-1"/>
            <a:ext cx="9232900" cy="6991771"/>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39" name="Google Shape;139;p7"/>
          <p:cNvSpPr txBox="1"/>
          <p:nvPr/>
        </p:nvSpPr>
        <p:spPr>
          <a:xfrm>
            <a:off x="585102" y="2582675"/>
            <a:ext cx="8012798" cy="33930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F4F4F2"/>
              </a:solidFill>
              <a:latin typeface="Calibri"/>
              <a:ea typeface="Calibri"/>
              <a:cs typeface="Calibri"/>
              <a:sym typeface="Calibri"/>
            </a:endParaRPr>
          </a:p>
        </p:txBody>
      </p:sp>
      <p:sp>
        <p:nvSpPr>
          <p:cNvPr id="140" name="Google Shape;140;p7"/>
          <p:cNvSpPr txBox="1"/>
          <p:nvPr/>
        </p:nvSpPr>
        <p:spPr>
          <a:xfrm>
            <a:off x="407988" y="482600"/>
            <a:ext cx="7964336" cy="11986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4F4F2"/>
                </a:solidFill>
                <a:latin typeface="Calibri"/>
                <a:ea typeface="Calibri"/>
                <a:cs typeface="Calibri"/>
                <a:sym typeface="Calibri"/>
              </a:rPr>
              <a:t>The House We Live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4F4F2"/>
                </a:solidFill>
                <a:latin typeface="Calibri"/>
                <a:ea typeface="Calibri"/>
                <a:cs typeface="Calibri"/>
                <a:sym typeface="Calibri"/>
              </a:rPr>
              <a:t>Race – The Power of an Illusion</a:t>
            </a:r>
            <a:endParaRPr b="0" i="0" sz="4800" u="none" cap="none" strike="noStrike">
              <a:solidFill>
                <a:srgbClr val="F4F4F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DSC_9368.jpg" id="145" name="Google Shape;145;p8"/>
          <p:cNvPicPr preferRelativeResize="0"/>
          <p:nvPr/>
        </p:nvPicPr>
        <p:blipFill rotWithShape="1">
          <a:blip r:embed="rId3">
            <a:alphaModFix/>
          </a:blip>
          <a:srcRect b="0" l="0" r="0" t="0"/>
          <a:stretch/>
        </p:blipFill>
        <p:spPr>
          <a:xfrm>
            <a:off x="0" y="-54217"/>
            <a:ext cx="9144000" cy="6940755"/>
          </a:xfrm>
          <a:prstGeom prst="rect">
            <a:avLst/>
          </a:prstGeom>
          <a:noFill/>
          <a:ln>
            <a:noFill/>
          </a:ln>
        </p:spPr>
      </p:pic>
      <p:sp>
        <p:nvSpPr>
          <p:cNvPr id="146" name="Google Shape;146;p8"/>
          <p:cNvSpPr/>
          <p:nvPr/>
        </p:nvSpPr>
        <p:spPr>
          <a:xfrm>
            <a:off x="407988" y="414338"/>
            <a:ext cx="8320087" cy="6057900"/>
          </a:xfrm>
          <a:prstGeom prst="rect">
            <a:avLst/>
          </a:prstGeom>
          <a:solidFill>
            <a:schemeClr val="accent6">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7" name="Google Shape;147;p8"/>
          <p:cNvSpPr/>
          <p:nvPr/>
        </p:nvSpPr>
        <p:spPr>
          <a:xfrm>
            <a:off x="846138" y="777875"/>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Video Reflection</a:t>
            </a:r>
            <a:endParaRPr b="1" i="0" sz="3600" u="none" cap="none" strike="noStrike">
              <a:solidFill>
                <a:schemeClr val="lt1"/>
              </a:solidFill>
              <a:latin typeface="Calibri"/>
              <a:ea typeface="Calibri"/>
              <a:cs typeface="Calibri"/>
              <a:sym typeface="Calibri"/>
            </a:endParaRPr>
          </a:p>
        </p:txBody>
      </p:sp>
      <p:sp>
        <p:nvSpPr>
          <p:cNvPr id="148" name="Google Shape;148;p8"/>
          <p:cNvSpPr/>
          <p:nvPr/>
        </p:nvSpPr>
        <p:spPr>
          <a:xfrm>
            <a:off x="841375" y="1778000"/>
            <a:ext cx="7156450" cy="3540125"/>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What are terms, constructs, and concepts that we should honor when talking about race?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How do you feel about what you’ve seen and heard? What information, insights, or questions do you have?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How has race been used to justify social inequalities as natural? How is this manifested in our work? How is race not recognized in our work?</a:t>
            </a:r>
            <a:endParaRPr b="1" i="0" sz="2400" u="none" cap="none" strike="noStrike">
              <a:solidFill>
                <a:schemeClr val="lt1"/>
              </a:solidFill>
              <a:latin typeface="Calibri"/>
              <a:ea typeface="Calibri"/>
              <a:cs typeface="Calibri"/>
              <a:sym typeface="Calibri"/>
            </a:endParaRPr>
          </a:p>
        </p:txBody>
      </p:sp>
      <p:sp>
        <p:nvSpPr>
          <p:cNvPr id="149" name="Google Shape;149;p8"/>
          <p:cNvSpPr/>
          <p:nvPr/>
        </p:nvSpPr>
        <p:spPr>
          <a:xfrm>
            <a:off x="841375" y="1510058"/>
            <a:ext cx="265112" cy="50800"/>
          </a:xfrm>
          <a:prstGeom prst="roundRect">
            <a:avLst>
              <a:gd fmla="val 37440" name="adj"/>
            </a:avLst>
          </a:prstGeom>
          <a:solidFill>
            <a:schemeClr val="lt1"/>
          </a:solidFill>
          <a:ln>
            <a:noFill/>
          </a:ln>
          <a:effectLst>
            <a:outerShdw blurRad="25400" rotWithShape="0" algn="tl" dir="27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p:nvPr/>
        </p:nvSpPr>
        <p:spPr>
          <a:xfrm>
            <a:off x="0" y="-1"/>
            <a:ext cx="9232900" cy="6991771"/>
          </a:xfrm>
          <a:prstGeom prst="rect">
            <a:avLst/>
          </a:prstGeom>
          <a:solidFill>
            <a:srgbClr val="3026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grpSp>
        <p:nvGrpSpPr>
          <p:cNvPr id="155" name="Google Shape;155;p9"/>
          <p:cNvGrpSpPr/>
          <p:nvPr/>
        </p:nvGrpSpPr>
        <p:grpSpPr>
          <a:xfrm>
            <a:off x="1040886" y="2451439"/>
            <a:ext cx="6874409" cy="3995075"/>
            <a:chOff x="161962" y="11454"/>
            <a:chExt cx="6874409" cy="3995075"/>
          </a:xfrm>
        </p:grpSpPr>
        <p:sp>
          <p:nvSpPr>
            <p:cNvPr id="156" name="Google Shape;156;p9"/>
            <p:cNvSpPr/>
            <p:nvPr/>
          </p:nvSpPr>
          <p:spPr>
            <a:xfrm>
              <a:off x="161962" y="11454"/>
              <a:ext cx="3995075" cy="3995075"/>
            </a:xfrm>
            <a:prstGeom prst="ellipse">
              <a:avLst/>
            </a:prstGeom>
            <a:gradFill>
              <a:gsLst>
                <a:gs pos="0">
                  <a:srgbClr val="8339AC">
                    <a:alpha val="49411"/>
                  </a:srgbClr>
                </a:gs>
                <a:gs pos="100000">
                  <a:srgbClr val="CFA2F2">
                    <a:alpha val="49411"/>
                  </a:srgbClr>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txBox="1"/>
            <p:nvPr/>
          </p:nvSpPr>
          <p:spPr>
            <a:xfrm>
              <a:off x="719833" y="482559"/>
              <a:ext cx="2303467" cy="30528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5500"/>
                <a:buFont typeface="Arial"/>
                <a:buNone/>
              </a:pPr>
              <a:r>
                <a:rPr b="0" i="0" lang="en-US" sz="5500" u="none" cap="none" strike="noStrike">
                  <a:solidFill>
                    <a:srgbClr val="FFFFFF"/>
                  </a:solidFill>
                  <a:latin typeface="Calibri"/>
                  <a:ea typeface="Calibri"/>
                  <a:cs typeface="Calibri"/>
                  <a:sym typeface="Calibri"/>
                </a:rPr>
                <a:t>Tatum</a:t>
              </a:r>
              <a:endParaRPr b="0" i="0" sz="5500" u="none" cap="none" strike="noStrike">
                <a:solidFill>
                  <a:srgbClr val="FFFFFF"/>
                </a:solidFill>
                <a:latin typeface="Calibri"/>
                <a:ea typeface="Calibri"/>
                <a:cs typeface="Calibri"/>
                <a:sym typeface="Calibri"/>
              </a:endParaRPr>
            </a:p>
          </p:txBody>
        </p:sp>
        <p:sp>
          <p:nvSpPr>
            <p:cNvPr id="158" name="Google Shape;158;p9"/>
            <p:cNvSpPr/>
            <p:nvPr/>
          </p:nvSpPr>
          <p:spPr>
            <a:xfrm>
              <a:off x="3041296" y="11454"/>
              <a:ext cx="3995075" cy="3995075"/>
            </a:xfrm>
            <a:prstGeom prst="ellipse">
              <a:avLst/>
            </a:prstGeom>
            <a:gradFill>
              <a:gsLst>
                <a:gs pos="0">
                  <a:srgbClr val="933EBE">
                    <a:alpha val="79215"/>
                  </a:srgbClr>
                </a:gs>
                <a:gs pos="100000">
                  <a:srgbClr val="D59DFE">
                    <a:alpha val="79215"/>
                  </a:srgbClr>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
            <p:cNvSpPr txBox="1"/>
            <p:nvPr/>
          </p:nvSpPr>
          <p:spPr>
            <a:xfrm>
              <a:off x="4175034" y="482559"/>
              <a:ext cx="2303467" cy="30528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5500"/>
                <a:buFont typeface="Arial"/>
                <a:buNone/>
              </a:pPr>
              <a:r>
                <a:rPr b="0" i="0" lang="en-US" sz="5500" u="none" cap="none" strike="noStrike">
                  <a:solidFill>
                    <a:srgbClr val="FFFFFF"/>
                  </a:solidFill>
                  <a:latin typeface="Calibri"/>
                  <a:ea typeface="Calibri"/>
                  <a:cs typeface="Calibri"/>
                  <a:sym typeface="Calibri"/>
                </a:rPr>
                <a:t>The House We Live In</a:t>
              </a:r>
              <a:endParaRPr b="0" i="0" sz="1400" u="none" cap="none" strike="noStrike">
                <a:solidFill>
                  <a:srgbClr val="000000"/>
                </a:solidFill>
                <a:latin typeface="Arial"/>
                <a:ea typeface="Arial"/>
                <a:cs typeface="Arial"/>
                <a:sym typeface="Arial"/>
              </a:endParaRPr>
            </a:p>
          </p:txBody>
        </p:sp>
      </p:grpSp>
      <p:sp>
        <p:nvSpPr>
          <p:cNvPr id="160" name="Google Shape;160;p9"/>
          <p:cNvSpPr/>
          <p:nvPr/>
        </p:nvSpPr>
        <p:spPr>
          <a:xfrm>
            <a:off x="846138" y="285750"/>
            <a:ext cx="7291387" cy="492125"/>
          </a:xfrm>
          <a:prstGeom prst="rect">
            <a:avLst/>
          </a:prstGeom>
          <a:noFill/>
          <a:ln>
            <a:noFill/>
          </a:ln>
          <a:effectLst>
            <a:outerShdw blurRad="25400" rotWithShape="0" algn="tl" dir="2700000" dist="12700">
              <a:srgbClr val="000000">
                <a:alpha val="20000"/>
              </a:srgbClr>
            </a:outerShdw>
          </a:effectLst>
        </p:spPr>
        <p:txBody>
          <a:bodyPr anchorCtr="0" anchor="t" bIns="45700" lIns="0" spcFirstLastPara="1" rIns="9142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Unpacking the Pre-Work</a:t>
            </a:r>
            <a:endParaRPr b="1" i="0" sz="3600" u="none" cap="none" strike="noStrike">
              <a:solidFill>
                <a:schemeClr val="lt1"/>
              </a:solidFill>
              <a:latin typeface="Calibri"/>
              <a:ea typeface="Calibri"/>
              <a:cs typeface="Calibri"/>
              <a:sym typeface="Calibri"/>
            </a:endParaRPr>
          </a:p>
        </p:txBody>
      </p:sp>
      <p:sp>
        <p:nvSpPr>
          <p:cNvPr id="161" name="Google Shape;161;p9"/>
          <p:cNvSpPr/>
          <p:nvPr/>
        </p:nvSpPr>
        <p:spPr>
          <a:xfrm>
            <a:off x="841375" y="1778000"/>
            <a:ext cx="7286625" cy="5080000"/>
          </a:xfrm>
          <a:prstGeom prst="rect">
            <a:avLst/>
          </a:prstGeom>
          <a:noFill/>
          <a:ln>
            <a:noFill/>
          </a:ln>
          <a:effectLst>
            <a:outerShdw blurRad="25400" rotWithShape="0" algn="tl" dir="2700000" dist="12700">
              <a:srgbClr val="000000">
                <a:alpha val="20000"/>
              </a:srgbClr>
            </a:outerShdw>
          </a:effectLst>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190500" lvl="0" marL="34290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lt1"/>
              </a:solidFill>
              <a:latin typeface="Calibri"/>
              <a:ea typeface="Calibri"/>
              <a:cs typeface="Calibri"/>
              <a:sym typeface="Calibri"/>
            </a:endParaRPr>
          </a:p>
        </p:txBody>
      </p:sp>
      <p:sp>
        <p:nvSpPr>
          <p:cNvPr id="162" name="Google Shape;162;p9"/>
          <p:cNvSpPr txBox="1"/>
          <p:nvPr/>
        </p:nvSpPr>
        <p:spPr>
          <a:xfrm>
            <a:off x="831850" y="1035146"/>
            <a:ext cx="7296150" cy="1200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After reading Tatum and watching the video, what context did the video provide for Tatum’s article? </a:t>
            </a:r>
            <a:endParaRPr b="0"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3B3B3B"/>
      </a:dk1>
      <a:lt1>
        <a:srgbClr val="FFFFFF"/>
      </a:lt1>
      <a:dk2>
        <a:srgbClr val="30265A"/>
      </a:dk2>
      <a:lt2>
        <a:srgbClr val="F4F4F2"/>
      </a:lt2>
      <a:accent1>
        <a:srgbClr val="FDB30A"/>
      </a:accent1>
      <a:accent2>
        <a:srgbClr val="FD8509"/>
      </a:accent2>
      <a:accent3>
        <a:srgbClr val="87BC10"/>
      </a:accent3>
      <a:accent4>
        <a:srgbClr val="F1431F"/>
      </a:accent4>
      <a:accent5>
        <a:srgbClr val="139687"/>
      </a:accent5>
      <a:accent6>
        <a:srgbClr val="8F50B1"/>
      </a:accent6>
      <a:hlink>
        <a:srgbClr val="594F7E"/>
      </a:hlink>
      <a:folHlink>
        <a:srgbClr val="30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2015-06-10T18:06:01Z</dcterms:created>
  <dc:creator>Annie Sexton</dc:creator>
</cp:coreProperties>
</file>